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22.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1" r:id="rId1"/>
  </p:sldMasterIdLst>
  <p:notesMasterIdLst>
    <p:notesMasterId r:id="rId63"/>
  </p:notesMasterIdLst>
  <p:handoutMasterIdLst>
    <p:handoutMasterId r:id="rId64"/>
  </p:handoutMasterIdLst>
  <p:sldIdLst>
    <p:sldId id="256" r:id="rId2"/>
    <p:sldId id="273" r:id="rId3"/>
    <p:sldId id="258" r:id="rId4"/>
    <p:sldId id="259" r:id="rId5"/>
    <p:sldId id="261" r:id="rId6"/>
    <p:sldId id="284" r:id="rId7"/>
    <p:sldId id="305" r:id="rId8"/>
    <p:sldId id="260" r:id="rId9"/>
    <p:sldId id="306" r:id="rId10"/>
    <p:sldId id="262" r:id="rId11"/>
    <p:sldId id="263" r:id="rId12"/>
    <p:sldId id="317" r:id="rId13"/>
    <p:sldId id="307" r:id="rId14"/>
    <p:sldId id="266" r:id="rId15"/>
    <p:sldId id="318" r:id="rId16"/>
    <p:sldId id="265" r:id="rId17"/>
    <p:sldId id="319" r:id="rId18"/>
    <p:sldId id="303" r:id="rId19"/>
    <p:sldId id="267" r:id="rId20"/>
    <p:sldId id="270" r:id="rId21"/>
    <p:sldId id="269" r:id="rId22"/>
    <p:sldId id="271" r:id="rId23"/>
    <p:sldId id="272" r:id="rId24"/>
    <p:sldId id="275" r:id="rId25"/>
    <p:sldId id="277" r:id="rId26"/>
    <p:sldId id="301" r:id="rId27"/>
    <p:sldId id="282" r:id="rId28"/>
    <p:sldId id="278" r:id="rId29"/>
    <p:sldId id="279" r:id="rId30"/>
    <p:sldId id="280" r:id="rId31"/>
    <p:sldId id="281" r:id="rId32"/>
    <p:sldId id="304" r:id="rId33"/>
    <p:sldId id="308" r:id="rId34"/>
    <p:sldId id="283" r:id="rId35"/>
    <p:sldId id="285" r:id="rId36"/>
    <p:sldId id="287" r:id="rId37"/>
    <p:sldId id="310" r:id="rId38"/>
    <p:sldId id="286" r:id="rId39"/>
    <p:sldId id="288" r:id="rId40"/>
    <p:sldId id="309" r:id="rId41"/>
    <p:sldId id="313" r:id="rId42"/>
    <p:sldId id="314" r:id="rId43"/>
    <p:sldId id="289" r:id="rId44"/>
    <p:sldId id="290" r:id="rId45"/>
    <p:sldId id="257" r:id="rId46"/>
    <p:sldId id="300" r:id="rId47"/>
    <p:sldId id="311" r:id="rId48"/>
    <p:sldId id="312" r:id="rId49"/>
    <p:sldId id="276" r:id="rId50"/>
    <p:sldId id="291" r:id="rId51"/>
    <p:sldId id="292" r:id="rId52"/>
    <p:sldId id="294" r:id="rId53"/>
    <p:sldId id="293" r:id="rId54"/>
    <p:sldId id="295" r:id="rId55"/>
    <p:sldId id="296" r:id="rId56"/>
    <p:sldId id="297" r:id="rId57"/>
    <p:sldId id="315" r:id="rId58"/>
    <p:sldId id="298" r:id="rId59"/>
    <p:sldId id="302" r:id="rId60"/>
    <p:sldId id="299" r:id="rId61"/>
    <p:sldId id="316" r:id="rId62"/>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42" d="100"/>
          <a:sy n="42" d="100"/>
        </p:scale>
        <p:origin x="1326"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DE837C-FCEA-B94F-848D-8FF5B34EEA87}" type="datetimeFigureOut">
              <a:rPr lang="nl-NL" smtClean="0"/>
              <a:t>27-10-2015</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9187BC-198B-D447-84A6-FD743DC3E1B8}" type="slidenum">
              <a:rPr lang="nl-NL" smtClean="0"/>
              <a:t>‹#›</a:t>
            </a:fld>
            <a:endParaRPr lang="nl-NL"/>
          </a:p>
        </p:txBody>
      </p:sp>
    </p:spTree>
    <p:extLst>
      <p:ext uri="{BB962C8B-B14F-4D97-AF65-F5344CB8AC3E}">
        <p14:creationId xmlns:p14="http://schemas.microsoft.com/office/powerpoint/2010/main" val="5886657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719911-675F-8246-B106-B1F01FB7D828}" type="datetimeFigureOut">
              <a:rPr lang="nl-NL" smtClean="0"/>
              <a:t>27-10-2015</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10E825-3054-BB4F-8DB8-333CC8BB27AC}" type="slidenum">
              <a:rPr lang="nl-NL" smtClean="0"/>
              <a:t>‹#›</a:t>
            </a:fld>
            <a:endParaRPr lang="nl-NL"/>
          </a:p>
        </p:txBody>
      </p:sp>
    </p:spTree>
    <p:extLst>
      <p:ext uri="{BB962C8B-B14F-4D97-AF65-F5344CB8AC3E}">
        <p14:creationId xmlns:p14="http://schemas.microsoft.com/office/powerpoint/2010/main" val="251607379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210E825-3054-BB4F-8DB8-333CC8BB27AC}" type="slidenum">
              <a:rPr lang="nl-NL" smtClean="0"/>
              <a:t>3</a:t>
            </a:fld>
            <a:endParaRPr lang="nl-NL"/>
          </a:p>
        </p:txBody>
      </p:sp>
    </p:spTree>
    <p:extLst>
      <p:ext uri="{BB962C8B-B14F-4D97-AF65-F5344CB8AC3E}">
        <p14:creationId xmlns:p14="http://schemas.microsoft.com/office/powerpoint/2010/main" val="3175785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dirty="0" smtClean="0"/>
              <a:t>,,, </a:t>
            </a:r>
            <a:endParaRPr lang="nl-NL" dirty="0"/>
          </a:p>
        </p:txBody>
      </p:sp>
      <p:sp>
        <p:nvSpPr>
          <p:cNvPr id="4" name="Tijdelijke aanduiding voor dianummer 3"/>
          <p:cNvSpPr>
            <a:spLocks noGrp="1"/>
          </p:cNvSpPr>
          <p:nvPr>
            <p:ph type="sldNum" sz="quarter" idx="10"/>
          </p:nvPr>
        </p:nvSpPr>
        <p:spPr/>
        <p:txBody>
          <a:bodyPr/>
          <a:lstStyle/>
          <a:p>
            <a:fld id="{6210E825-3054-BB4F-8DB8-333CC8BB27AC}" type="slidenum">
              <a:rPr lang="nl-NL" smtClean="0"/>
              <a:t>4</a:t>
            </a:fld>
            <a:endParaRPr lang="nl-NL"/>
          </a:p>
        </p:txBody>
      </p:sp>
    </p:spTree>
    <p:extLst>
      <p:ext uri="{BB962C8B-B14F-4D97-AF65-F5344CB8AC3E}">
        <p14:creationId xmlns:p14="http://schemas.microsoft.com/office/powerpoint/2010/main" val="2735021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210E825-3054-BB4F-8DB8-333CC8BB27AC}" type="slidenum">
              <a:rPr lang="nl-NL" smtClean="0"/>
              <a:t>15</a:t>
            </a:fld>
            <a:endParaRPr lang="nl-NL"/>
          </a:p>
        </p:txBody>
      </p:sp>
    </p:spTree>
    <p:extLst>
      <p:ext uri="{BB962C8B-B14F-4D97-AF65-F5344CB8AC3E}">
        <p14:creationId xmlns:p14="http://schemas.microsoft.com/office/powerpoint/2010/main" val="2810689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210E825-3054-BB4F-8DB8-333CC8BB27AC}" type="slidenum">
              <a:rPr lang="nl-NL" smtClean="0"/>
              <a:t>18</a:t>
            </a:fld>
            <a:endParaRPr lang="nl-NL"/>
          </a:p>
        </p:txBody>
      </p:sp>
    </p:spTree>
    <p:extLst>
      <p:ext uri="{BB962C8B-B14F-4D97-AF65-F5344CB8AC3E}">
        <p14:creationId xmlns:p14="http://schemas.microsoft.com/office/powerpoint/2010/main" val="1451459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210E825-3054-BB4F-8DB8-333CC8BB27AC}" type="slidenum">
              <a:rPr lang="nl-NL" smtClean="0"/>
              <a:t>20</a:t>
            </a:fld>
            <a:endParaRPr lang="nl-NL"/>
          </a:p>
        </p:txBody>
      </p:sp>
    </p:spTree>
    <p:extLst>
      <p:ext uri="{BB962C8B-B14F-4D97-AF65-F5344CB8AC3E}">
        <p14:creationId xmlns:p14="http://schemas.microsoft.com/office/powerpoint/2010/main" val="1451459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800" b="0" i="0" dirty="0">
              <a:latin typeface="Avenir Book"/>
              <a:cs typeface="Avenir Book"/>
            </a:endParaRPr>
          </a:p>
        </p:txBody>
      </p:sp>
      <p:sp>
        <p:nvSpPr>
          <p:cNvPr id="4" name="Tijdelijke aanduiding voor dianummer 3"/>
          <p:cNvSpPr>
            <a:spLocks noGrp="1"/>
          </p:cNvSpPr>
          <p:nvPr>
            <p:ph type="sldNum" sz="quarter" idx="10"/>
          </p:nvPr>
        </p:nvSpPr>
        <p:spPr/>
        <p:txBody>
          <a:bodyPr/>
          <a:lstStyle/>
          <a:p>
            <a:fld id="{6210E825-3054-BB4F-8DB8-333CC8BB27AC}" type="slidenum">
              <a:rPr lang="nl-NL" smtClean="0"/>
              <a:t>22</a:t>
            </a:fld>
            <a:endParaRPr lang="nl-NL"/>
          </a:p>
        </p:txBody>
      </p:sp>
    </p:spTree>
    <p:extLst>
      <p:ext uri="{BB962C8B-B14F-4D97-AF65-F5344CB8AC3E}">
        <p14:creationId xmlns:p14="http://schemas.microsoft.com/office/powerpoint/2010/main" val="1252688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210E825-3054-BB4F-8DB8-333CC8BB27AC}" type="slidenum">
              <a:rPr lang="nl-NL" smtClean="0"/>
              <a:t>29</a:t>
            </a:fld>
            <a:endParaRPr lang="nl-NL"/>
          </a:p>
        </p:txBody>
      </p:sp>
    </p:spTree>
    <p:extLst>
      <p:ext uri="{BB962C8B-B14F-4D97-AF65-F5344CB8AC3E}">
        <p14:creationId xmlns:p14="http://schemas.microsoft.com/office/powerpoint/2010/main" val="2810689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210E825-3054-BB4F-8DB8-333CC8BB27AC}" type="slidenum">
              <a:rPr lang="nl-NL" smtClean="0"/>
              <a:t>35</a:t>
            </a:fld>
            <a:endParaRPr lang="nl-NL"/>
          </a:p>
        </p:txBody>
      </p:sp>
    </p:spTree>
    <p:extLst>
      <p:ext uri="{BB962C8B-B14F-4D97-AF65-F5344CB8AC3E}">
        <p14:creationId xmlns:p14="http://schemas.microsoft.com/office/powerpoint/2010/main" val="2810689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210E825-3054-BB4F-8DB8-333CC8BB27AC}" type="slidenum">
              <a:rPr lang="nl-NL" smtClean="0"/>
              <a:t>37</a:t>
            </a:fld>
            <a:endParaRPr lang="nl-NL"/>
          </a:p>
        </p:txBody>
      </p:sp>
    </p:spTree>
    <p:extLst>
      <p:ext uri="{BB962C8B-B14F-4D97-AF65-F5344CB8AC3E}">
        <p14:creationId xmlns:p14="http://schemas.microsoft.com/office/powerpoint/2010/main" val="2810689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7" name="Rectangle 6"/>
          <p:cNvSpPr/>
          <p:nvPr/>
        </p:nvSpPr>
        <p:spPr>
          <a:xfrm>
            <a:off x="3186953" y="268288"/>
            <a:ext cx="5669280" cy="3900300"/>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268940" y="268288"/>
            <a:ext cx="182880" cy="3886853"/>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hasCustomPrompt="1"/>
          </p:nvPr>
        </p:nvSpPr>
        <p:spPr>
          <a:xfrm>
            <a:off x="3200400" y="4208929"/>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2">
                    <a:lumMod val="75000"/>
                    <a:lumOff val="25000"/>
                  </a:schemeClr>
                </a:solidFill>
                <a:latin typeface="Avenir Book"/>
                <a:ea typeface="+mj-ea"/>
                <a:cs typeface="Avenir Book"/>
              </a:defRPr>
            </a:lvl1pPr>
          </a:lstStyle>
          <a:p>
            <a:r>
              <a:rPr lang="nl-NL" dirty="0" smtClean="0"/>
              <a:t>Burma Link</a:t>
            </a:r>
            <a:endParaRPr dirty="0"/>
          </a:p>
        </p:txBody>
      </p:sp>
      <p:sp>
        <p:nvSpPr>
          <p:cNvPr id="3" name="Subtitle 2"/>
          <p:cNvSpPr>
            <a:spLocks noGrp="1"/>
          </p:cNvSpPr>
          <p:nvPr>
            <p:ph type="subTitle" idx="1" hasCustomPrompt="1"/>
          </p:nvPr>
        </p:nvSpPr>
        <p:spPr>
          <a:xfrm>
            <a:off x="3200400" y="5257800"/>
            <a:ext cx="5458968" cy="621792"/>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baseline="0">
                <a:solidFill>
                  <a:schemeClr val="tx2"/>
                </a:solidFill>
                <a:latin typeface="Avenir Book"/>
                <a:ea typeface="+mn-ea"/>
                <a:cs typeface="Avenir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EXAMPLE TRAINING - Pictures </a:t>
            </a:r>
            <a:r>
              <a:rPr lang="nl-NL" dirty="0" err="1" smtClean="0"/>
              <a:t>and</a:t>
            </a:r>
            <a:r>
              <a:rPr lang="nl-NL" dirty="0" smtClean="0"/>
              <a:t> </a:t>
            </a:r>
            <a:r>
              <a:rPr lang="nl-NL" dirty="0" err="1" smtClean="0"/>
              <a:t>quotes</a:t>
            </a:r>
            <a:r>
              <a:rPr lang="nl-NL" dirty="0" smtClean="0"/>
              <a:t> </a:t>
            </a:r>
            <a:endParaRPr lang="nl-NL" dirty="0"/>
          </a:p>
        </p:txBody>
      </p:sp>
      <p:sp>
        <p:nvSpPr>
          <p:cNvPr id="4" name="Date Placeholder 3"/>
          <p:cNvSpPr>
            <a:spLocks noGrp="1"/>
          </p:cNvSpPr>
          <p:nvPr>
            <p:ph type="dt" sz="half" idx="10"/>
          </p:nvPr>
        </p:nvSpPr>
        <p:spPr>
          <a:xfrm>
            <a:off x="3276600" y="390525"/>
            <a:ext cx="5504688" cy="365125"/>
          </a:xfrm>
        </p:spPr>
        <p:txBody>
          <a:bodyPr vert="horz" lIns="91440" tIns="45720" rIns="91440" bIns="45720" rtlCol="0" anchor="ctr"/>
          <a:lstStyle>
            <a:lvl1pPr marL="0" algn="r" defTabSz="914400" rtl="0" eaLnBrk="1" latinLnBrk="0" hangingPunct="1">
              <a:defRPr sz="2200" b="0" kern="1200" baseline="0">
                <a:solidFill>
                  <a:schemeClr val="bg1"/>
                </a:solidFill>
                <a:latin typeface="Avenir Book"/>
                <a:ea typeface="+mn-ea"/>
                <a:cs typeface="Avenir Book"/>
              </a:defRPr>
            </a:lvl1pPr>
          </a:lstStyle>
          <a:p>
            <a:fld id="{81591A85-ED01-1742-BF9F-80C99B7F3F36}" type="datetime1">
              <a:rPr lang="nl-NL" smtClean="0"/>
              <a:t>27-10-2015</a:t>
            </a:fld>
            <a:endParaRPr lang="nl-NL" dirty="0" smtClean="0"/>
          </a:p>
        </p:txBody>
      </p:sp>
      <p:sp>
        <p:nvSpPr>
          <p:cNvPr id="5" name="Footer Placeholder 4"/>
          <p:cNvSpPr>
            <a:spLocks noGrp="1"/>
          </p:cNvSpPr>
          <p:nvPr>
            <p:ph type="ftr" sz="quarter" idx="11"/>
          </p:nvPr>
        </p:nvSpPr>
        <p:spPr>
          <a:xfrm>
            <a:off x="3218688" y="6356350"/>
            <a:ext cx="4736592" cy="365125"/>
          </a:xfrm>
        </p:spPr>
        <p:txBody>
          <a:bodyPr vert="horz" lIns="91440" tIns="45720" rIns="91440" bIns="45720" rtlCol="0" anchor="ctr"/>
          <a:lstStyle>
            <a:lvl1pPr marL="0" algn="l" defTabSz="914400" rtl="0" eaLnBrk="1" latinLnBrk="0" hangingPunct="1">
              <a:defRPr sz="1100" b="1" kern="1200">
                <a:solidFill>
                  <a:schemeClr val="tx2">
                    <a:lumMod val="60000"/>
                    <a:lumOff val="40000"/>
                  </a:schemeClr>
                </a:solidFill>
                <a:latin typeface="Avenir Book"/>
                <a:ea typeface="+mn-ea"/>
                <a:cs typeface="Avenir Book"/>
              </a:defRPr>
            </a:lvl1pPr>
          </a:lstStyle>
          <a:p>
            <a:endParaRPr lang="nl-NL" dirty="0"/>
          </a:p>
        </p:txBody>
      </p:sp>
      <p:sp>
        <p:nvSpPr>
          <p:cNvPr id="6" name="Slide Number Placeholder 5"/>
          <p:cNvSpPr>
            <a:spLocks noGrp="1"/>
          </p:cNvSpPr>
          <p:nvPr>
            <p:ph type="sldNum" sz="quarter" idx="12"/>
          </p:nvPr>
        </p:nvSpPr>
        <p:spPr>
          <a:xfrm>
            <a:off x="8256494"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Avenir Book"/>
                <a:ea typeface="+mn-ea"/>
                <a:cs typeface="Avenir Book"/>
              </a:defRPr>
            </a:lvl1pPr>
          </a:lstStyle>
          <a:p>
            <a:fld id="{0FC23DEA-E3BD-E247-8B7B-87A86205515A}" type="slidenum">
              <a:rPr lang="nl-NL" smtClean="0"/>
              <a:pPr/>
              <a:t>‹#›</a:t>
            </a:fld>
            <a:endParaRPr lang="nl-N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inhoudselementen">
    <p:spTree>
      <p:nvGrpSpPr>
        <p:cNvPr id="1" name=""/>
        <p:cNvGrpSpPr/>
        <p:nvPr/>
      </p:nvGrpSpPr>
      <p:grpSpPr>
        <a:xfrm>
          <a:off x="0" y="0"/>
          <a:ext cx="0" cy="0"/>
          <a:chOff x="0" y="0"/>
          <a:chExt cx="0" cy="0"/>
        </a:xfrm>
      </p:grpSpPr>
      <p:sp>
        <p:nvSpPr>
          <p:cNvPr id="2" name="Title 1"/>
          <p:cNvSpPr>
            <a:spLocks noGrp="1"/>
          </p:cNvSpPr>
          <p:nvPr>
            <p:ph type="title"/>
          </p:nvPr>
        </p:nvSpPr>
        <p:spPr>
          <a:xfrm>
            <a:off x="457199" y="914400"/>
            <a:ext cx="7391401" cy="1143000"/>
          </a:xfrm>
        </p:spPr>
        <p:txBody>
          <a:bodyPr/>
          <a:lstStyle/>
          <a:p>
            <a:r>
              <a:rPr lang="nl-NL" smtClean="0"/>
              <a:t>Titelstijl van model bewerken</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
        <p:nvSpPr>
          <p:cNvPr id="5" name="Date Placeholder 4"/>
          <p:cNvSpPr>
            <a:spLocks noGrp="1"/>
          </p:cNvSpPr>
          <p:nvPr>
            <p:ph type="dt" sz="half" idx="10"/>
          </p:nvPr>
        </p:nvSpPr>
        <p:spPr/>
        <p:txBody>
          <a:bodyPr/>
          <a:lstStyle/>
          <a:p>
            <a:fld id="{934B13B9-481B-4245-A7C0-75DED843C29E}" type="datetime1">
              <a:rPr lang="nl-NL" smtClean="0"/>
              <a:t>27-10-2015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0FC23DEA-E3BD-E247-8B7B-87A86205515A}" type="slidenum">
              <a:rPr lang="nl-NL" smtClean="0"/>
              <a:t>‹#›</a:t>
            </a:fld>
            <a:endParaRPr lang="nl-NL"/>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pic>
        <p:nvPicPr>
          <p:cNvPr id="11" name="Afbeelding 10" descr="Schermafbeelding 2015-03-04 om 22.02.06.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6216" y="137748"/>
            <a:ext cx="1238490" cy="1280003"/>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inhoudselementen">
    <p:spTree>
      <p:nvGrpSpPr>
        <p:cNvPr id="1" name=""/>
        <p:cNvGrpSpPr/>
        <p:nvPr/>
      </p:nvGrpSpPr>
      <p:grpSpPr>
        <a:xfrm>
          <a:off x="0" y="0"/>
          <a:ext cx="0" cy="0"/>
          <a:chOff x="0" y="0"/>
          <a:chExt cx="0" cy="0"/>
        </a:xfrm>
      </p:grpSpPr>
      <p:sp>
        <p:nvSpPr>
          <p:cNvPr id="2" name="Title 1"/>
          <p:cNvSpPr>
            <a:spLocks noGrp="1"/>
          </p:cNvSpPr>
          <p:nvPr>
            <p:ph type="title"/>
          </p:nvPr>
        </p:nvSpPr>
        <p:spPr>
          <a:xfrm>
            <a:off x="457199" y="914400"/>
            <a:ext cx="7391401" cy="1143000"/>
          </a:xfrm>
        </p:spPr>
        <p:txBody>
          <a:bodyPr/>
          <a:lstStyle/>
          <a:p>
            <a:r>
              <a:rPr lang="nl-NL" smtClean="0"/>
              <a:t>Titelstijl van model bewerken</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
        <p:nvSpPr>
          <p:cNvPr id="5" name="Date Placeholder 4"/>
          <p:cNvSpPr>
            <a:spLocks noGrp="1"/>
          </p:cNvSpPr>
          <p:nvPr>
            <p:ph type="dt" sz="half" idx="10"/>
          </p:nvPr>
        </p:nvSpPr>
        <p:spPr/>
        <p:txBody>
          <a:bodyPr/>
          <a:lstStyle/>
          <a:p>
            <a:fld id="{9BAB1498-2DA2-8242-A398-4F4533CA9587}" type="datetime1">
              <a:rPr lang="nl-NL" smtClean="0"/>
              <a:t>27-10-2015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0FC23DEA-E3BD-E247-8B7B-87A86205515A}" type="slidenum">
              <a:rPr lang="nl-NL" smtClean="0"/>
              <a:t>‹#›</a:t>
            </a:fld>
            <a:endParaRPr lang="nl-NL"/>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pic>
        <p:nvPicPr>
          <p:cNvPr id="13" name="Afbeelding 12" descr="Schermafbeelding 2015-03-04 om 22.02.06.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6216" y="137748"/>
            <a:ext cx="1238490" cy="1280003"/>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a:p>
        </p:txBody>
      </p:sp>
      <p:sp>
        <p:nvSpPr>
          <p:cNvPr id="3" name="Date Placeholder 2"/>
          <p:cNvSpPr>
            <a:spLocks noGrp="1"/>
          </p:cNvSpPr>
          <p:nvPr>
            <p:ph type="dt" sz="half" idx="10"/>
          </p:nvPr>
        </p:nvSpPr>
        <p:spPr/>
        <p:txBody>
          <a:bodyPr/>
          <a:lstStyle/>
          <a:p>
            <a:fld id="{E305F8AB-546B-354B-AE58-A5D415A5E45F}" type="datetime1">
              <a:rPr lang="nl-NL" smtClean="0"/>
              <a:t>27-10-2015</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0FC23DEA-E3BD-E247-8B7B-87A86205515A}" type="slidenum">
              <a:rPr lang="nl-NL" smtClean="0"/>
              <a:t>‹#›</a:t>
            </a:fld>
            <a:endParaRPr lang="nl-NL"/>
          </a:p>
        </p:txBody>
      </p:sp>
      <p:pic>
        <p:nvPicPr>
          <p:cNvPr id="7" name="Afbeelding 6" descr="Schermafbeelding 2015-03-04 om 22.02.06.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6216" y="137748"/>
            <a:ext cx="1238490" cy="1280003"/>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848441-E342-DD41-8295-B14D6A036595}" type="datetime1">
              <a:rPr lang="nl-NL" smtClean="0"/>
              <a:t>27-10-2015</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0FC23DEA-E3BD-E247-8B7B-87A86205515A}" type="slidenum">
              <a:rPr lang="nl-NL" smtClean="0"/>
              <a:t>‹#›</a:t>
            </a:fld>
            <a:endParaRPr lang="nl-NL"/>
          </a:p>
        </p:txBody>
      </p:sp>
      <p:pic>
        <p:nvPicPr>
          <p:cNvPr id="6" name="Afbeelding 5" descr="Schermafbeelding 2015-03-04 om 22.02.06.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6216" y="137748"/>
            <a:ext cx="1238490" cy="1280003"/>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199" y="995082"/>
            <a:ext cx="3566160" cy="1035424"/>
          </a:xfrm>
        </p:spPr>
        <p:txBody>
          <a:bodyPr anchor="b"/>
          <a:lstStyle>
            <a:lvl1pPr algn="l">
              <a:defRPr sz="2800" b="0"/>
            </a:lvl1pPr>
          </a:lstStyle>
          <a:p>
            <a:r>
              <a:rPr lang="nl-NL" smtClean="0"/>
              <a:t>Titelstijl van model bewerken</a:t>
            </a:r>
            <a:endParaRPr/>
          </a:p>
        </p:txBody>
      </p:sp>
      <p:sp>
        <p:nvSpPr>
          <p:cNvPr id="3" name="Content Placeholder 2"/>
          <p:cNvSpPr>
            <a:spLocks noGrp="1"/>
          </p:cNvSpPr>
          <p:nvPr>
            <p:ph idx="1"/>
          </p:nvPr>
        </p:nvSpPr>
        <p:spPr>
          <a:xfrm>
            <a:off x="4398832" y="995082"/>
            <a:ext cx="3566160" cy="513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Date Placeholder 4"/>
          <p:cNvSpPr>
            <a:spLocks noGrp="1"/>
          </p:cNvSpPr>
          <p:nvPr>
            <p:ph type="dt" sz="half" idx="10"/>
          </p:nvPr>
        </p:nvSpPr>
        <p:spPr/>
        <p:txBody>
          <a:bodyPr/>
          <a:lstStyle/>
          <a:p>
            <a:fld id="{3AD531E5-D623-084E-A0DA-9BC059A70265}" type="datetime1">
              <a:rPr lang="nl-NL" smtClean="0"/>
              <a:t>27-10-2015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endParaRPr lang="nl-NL" dirty="0"/>
          </a:p>
        </p:txBody>
      </p:sp>
      <p:pic>
        <p:nvPicPr>
          <p:cNvPr id="9" name="Afbeelding 8" descr="Schermafbeelding 2015-03-04 om 22.02.06.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6216" y="137748"/>
            <a:ext cx="1238490" cy="1280003"/>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fbeelding met bijschrift">
    <p:spTree>
      <p:nvGrpSpPr>
        <p:cNvPr id="1" name=""/>
        <p:cNvGrpSpPr/>
        <p:nvPr/>
      </p:nvGrpSpPr>
      <p:grpSpPr>
        <a:xfrm>
          <a:off x="0" y="0"/>
          <a:ext cx="0" cy="0"/>
          <a:chOff x="0" y="0"/>
          <a:chExt cx="0" cy="0"/>
        </a:xfrm>
      </p:grpSpPr>
      <p:sp>
        <p:nvSpPr>
          <p:cNvPr id="8" name="Rectangle 7"/>
          <p:cNvSpPr/>
          <p:nvPr/>
        </p:nvSpPr>
        <p:spPr>
          <a:xfrm>
            <a:off x="4746811" y="268288"/>
            <a:ext cx="4114800" cy="566928"/>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nl-NL" smtClean="0"/>
              <a:t>Titelstijl van model bewerken</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Date Placeholder 4"/>
          <p:cNvSpPr>
            <a:spLocks noGrp="1"/>
          </p:cNvSpPr>
          <p:nvPr>
            <p:ph type="dt" sz="half" idx="10"/>
          </p:nvPr>
        </p:nvSpPr>
        <p:spPr>
          <a:xfrm>
            <a:off x="161365" y="6124014"/>
            <a:ext cx="1752600" cy="365125"/>
          </a:xfrm>
        </p:spPr>
        <p:txBody>
          <a:bodyPr/>
          <a:lstStyle>
            <a:lvl1pPr algn="l">
              <a:defRPr/>
            </a:lvl1pPr>
          </a:lstStyle>
          <a:p>
            <a:fld id="{8495F311-5BB2-6343-91BA-413699BD389B}" type="datetime1">
              <a:rPr lang="nl-NL" smtClean="0"/>
              <a:t>27-10-2015</a:t>
            </a:fld>
            <a:endParaRPr lang="nl-NL"/>
          </a:p>
        </p:txBody>
      </p:sp>
      <p:sp>
        <p:nvSpPr>
          <p:cNvPr id="6" name="Footer Placeholder 5"/>
          <p:cNvSpPr>
            <a:spLocks noGrp="1"/>
          </p:cNvSpPr>
          <p:nvPr>
            <p:ph type="ftr" sz="quarter" idx="11"/>
          </p:nvPr>
        </p:nvSpPr>
        <p:spPr>
          <a:xfrm>
            <a:off x="174812" y="6356350"/>
            <a:ext cx="3863788" cy="365125"/>
          </a:xfrm>
        </p:spPr>
        <p:txBody>
          <a:bodyPr/>
          <a:lstStyle/>
          <a:p>
            <a:endParaRPr lang="nl-NL"/>
          </a:p>
        </p:txBody>
      </p:sp>
      <p:sp>
        <p:nvSpPr>
          <p:cNvPr id="7" name="Slide Number Placeholder 6"/>
          <p:cNvSpPr>
            <a:spLocks noGrp="1"/>
          </p:cNvSpPr>
          <p:nvPr>
            <p:ph type="sldNum" sz="quarter" idx="12"/>
          </p:nvPr>
        </p:nvSpPr>
        <p:spPr/>
        <p:txBody>
          <a:bodyPr/>
          <a:lstStyle/>
          <a:p>
            <a:fld id="{0FC23DEA-E3BD-E247-8B7B-87A86205515A}" type="slidenum">
              <a:rPr lang="nl-NL" smtClean="0"/>
              <a:t>‹#›</a:t>
            </a:fld>
            <a:endParaRPr lang="nl-NL"/>
          </a:p>
        </p:txBody>
      </p:sp>
      <p:sp>
        <p:nvSpPr>
          <p:cNvPr id="10" name="Picture Placeholder 9"/>
          <p:cNvSpPr>
            <a:spLocks noGrp="1"/>
          </p:cNvSpPr>
          <p:nvPr>
            <p:ph type="pic" sz="quarter" idx="13"/>
          </p:nvPr>
        </p:nvSpPr>
        <p:spPr>
          <a:xfrm>
            <a:off x="4760258" y="990600"/>
            <a:ext cx="4096512" cy="5611813"/>
          </a:xfrm>
        </p:spPr>
        <p:txBody>
          <a:bodyPr/>
          <a:lstStyle>
            <a:lvl1pPr>
              <a:buNone/>
              <a:defRPr/>
            </a:lvl1pPr>
          </a:lstStyle>
          <a:p>
            <a:r>
              <a:rPr lang="nl-NL" smtClean="0"/>
              <a:t>Sleep de afbeelding naar de tijdelijke aanduiding of klik op het pictogram als u een afbeelding wilt toevoegen</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Afbeelding bov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8788" y="4267200"/>
            <a:ext cx="6477000" cy="566738"/>
          </a:xfrm>
        </p:spPr>
        <p:txBody>
          <a:bodyPr anchor="b"/>
          <a:lstStyle>
            <a:lvl1pPr algn="l">
              <a:defRPr sz="2800" b="0"/>
            </a:lvl1pPr>
          </a:lstStyle>
          <a:p>
            <a:r>
              <a:rPr lang="nl-NL" smtClean="0"/>
              <a:t>Titelstijl van model bewerken</a:t>
            </a:r>
            <a:endParaRPr/>
          </a:p>
        </p:txBody>
      </p:sp>
      <p:sp>
        <p:nvSpPr>
          <p:cNvPr id="3" name="Picture Placeholder 2"/>
          <p:cNvSpPr>
            <a:spLocks noGrp="1"/>
          </p:cNvSpPr>
          <p:nvPr>
            <p:ph type="pic" idx="1"/>
          </p:nvPr>
        </p:nvSpPr>
        <p:spPr>
          <a:xfrm>
            <a:off x="269874" y="268288"/>
            <a:ext cx="6858000"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Sleep de afbeelding naar de tijdelijke aanduiding of klik op het pictogram als u een afbeelding wilt toevoegen</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Date Placeholder 4"/>
          <p:cNvSpPr>
            <a:spLocks noGrp="1"/>
          </p:cNvSpPr>
          <p:nvPr>
            <p:ph type="dt" sz="half" idx="10"/>
          </p:nvPr>
        </p:nvSpPr>
        <p:spPr/>
        <p:txBody>
          <a:bodyPr/>
          <a:lstStyle/>
          <a:p>
            <a:fld id="{34B0269A-4E40-0B4E-88EF-718DE1C26529}" type="datetime1">
              <a:rPr lang="nl-NL" smtClean="0"/>
              <a:t>27-10-2015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0FC23DEA-E3BD-E247-8B7B-87A86205515A}" type="slidenum">
              <a:rPr lang="nl-NL" smtClean="0"/>
              <a:t>‹#›</a:t>
            </a:fld>
            <a:endParaRPr lang="nl-NL"/>
          </a:p>
        </p:txBody>
      </p:sp>
      <p:pic>
        <p:nvPicPr>
          <p:cNvPr id="9" name="Afbeelding 8" descr="Schermafbeelding 2015-03-04 om 22.02.06.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6216" y="137748"/>
            <a:ext cx="1238490" cy="1280003"/>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4 afbeeldingen met bijschrift">
    <p:spTree>
      <p:nvGrpSpPr>
        <p:cNvPr id="1" name=""/>
        <p:cNvGrpSpPr/>
        <p:nvPr/>
      </p:nvGrpSpPr>
      <p:grpSpPr>
        <a:xfrm>
          <a:off x="0" y="0"/>
          <a:ext cx="0" cy="0"/>
          <a:chOff x="0" y="0"/>
          <a:chExt cx="0" cy="0"/>
        </a:xfrm>
      </p:grpSpPr>
      <p:sp>
        <p:nvSpPr>
          <p:cNvPr id="8" name="Rectangle 7"/>
          <p:cNvSpPr/>
          <p:nvPr/>
        </p:nvSpPr>
        <p:spPr>
          <a:xfrm>
            <a:off x="8135471" y="268288"/>
            <a:ext cx="720761" cy="3639312"/>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nl-NL" smtClean="0"/>
              <a:t>Titelstijl van model bewerken</a:t>
            </a:r>
            <a:endParaRPr/>
          </a:p>
        </p:txBody>
      </p:sp>
      <p:sp>
        <p:nvSpPr>
          <p:cNvPr id="3" name="Picture Placeholder 2"/>
          <p:cNvSpPr>
            <a:spLocks noGrp="1"/>
          </p:cNvSpPr>
          <p:nvPr>
            <p:ph type="pic" idx="1"/>
          </p:nvPr>
        </p:nvSpPr>
        <p:spPr>
          <a:xfrm>
            <a:off x="269874" y="268288"/>
            <a:ext cx="3006726"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Sleep de afbeelding naar de tijdelijke aanduiding of klik op het pictogram als u een afbeelding wilt toevoegen</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Date Placeholder 4"/>
          <p:cNvSpPr>
            <a:spLocks noGrp="1"/>
          </p:cNvSpPr>
          <p:nvPr>
            <p:ph type="dt" sz="half" idx="10"/>
          </p:nvPr>
        </p:nvSpPr>
        <p:spPr/>
        <p:txBody>
          <a:bodyPr/>
          <a:lstStyle/>
          <a:p>
            <a:fld id="{D74CAE6A-8607-4049-A3D1-E1B9ED39A6B1}" type="datetime1">
              <a:rPr lang="nl-NL" smtClean="0"/>
              <a:t>27-10-2015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0FC23DEA-E3BD-E247-8B7B-87A86205515A}" type="slidenum">
              <a:rPr lang="nl-NL" smtClean="0"/>
              <a:t>‹#›</a:t>
            </a:fld>
            <a:endParaRPr lang="nl-NL"/>
          </a:p>
        </p:txBody>
      </p:sp>
      <p:sp>
        <p:nvSpPr>
          <p:cNvPr id="10" name="Picture Placeholder 2"/>
          <p:cNvSpPr>
            <a:spLocks noGrp="1"/>
          </p:cNvSpPr>
          <p:nvPr>
            <p:ph type="pic" idx="13"/>
          </p:nvPr>
        </p:nvSpPr>
        <p:spPr>
          <a:xfrm>
            <a:off x="3352800" y="268288"/>
            <a:ext cx="47019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Sleep de afbeelding naar de tijdelijke aanduiding of klik op het pictogram als u een afbeelding wilt toevoegen</a:t>
            </a:r>
            <a:endParaRPr/>
          </a:p>
        </p:txBody>
      </p:sp>
      <p:sp>
        <p:nvSpPr>
          <p:cNvPr id="11" name="Picture Placeholder 2"/>
          <p:cNvSpPr>
            <a:spLocks noGrp="1"/>
          </p:cNvSpPr>
          <p:nvPr>
            <p:ph type="pic" idx="14"/>
          </p:nvPr>
        </p:nvSpPr>
        <p:spPr>
          <a:xfrm>
            <a:off x="33528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Sleep de afbeelding naar de tijdelijke aanduiding of klik op het pictogram als u een afbeelding wilt toevoegen</a:t>
            </a:r>
            <a:endParaRPr/>
          </a:p>
        </p:txBody>
      </p:sp>
      <p:sp>
        <p:nvSpPr>
          <p:cNvPr id="12" name="Picture Placeholder 2"/>
          <p:cNvSpPr>
            <a:spLocks noGrp="1"/>
          </p:cNvSpPr>
          <p:nvPr>
            <p:ph type="pic" idx="15"/>
          </p:nvPr>
        </p:nvSpPr>
        <p:spPr>
          <a:xfrm>
            <a:off x="57505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Sleep de afbeelding naar de tijdelijke aanduiding of klik op het pictogram als u een afbeelding wilt toevoegen</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a:p>
        </p:txBody>
      </p:sp>
      <p:sp>
        <p:nvSpPr>
          <p:cNvPr id="3" name="Vertical Text Placeholder 2"/>
          <p:cNvSpPr>
            <a:spLocks noGrp="1"/>
          </p:cNvSpPr>
          <p:nvPr>
            <p:ph type="body" orient="vert" idx="1"/>
          </p:nvPr>
        </p:nvSpPr>
        <p:spPr/>
        <p:txBody>
          <a:bodyPr vert="eaVert"/>
          <a:lstStyle>
            <a:lvl5pPr>
              <a:defRPr/>
            </a:lvl5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
        <p:nvSpPr>
          <p:cNvPr id="4" name="Date Placeholder 3"/>
          <p:cNvSpPr>
            <a:spLocks noGrp="1"/>
          </p:cNvSpPr>
          <p:nvPr>
            <p:ph type="dt" sz="half" idx="10"/>
          </p:nvPr>
        </p:nvSpPr>
        <p:spPr/>
        <p:txBody>
          <a:bodyPr/>
          <a:lstStyle/>
          <a:p>
            <a:fld id="{9019F274-AEB4-014E-A0F2-12A212E16FCA}" type="datetime1">
              <a:rPr lang="nl-NL" smtClean="0"/>
              <a:t>27-10-2015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FC23DEA-E3BD-E247-8B7B-87A86205515A}" type="slidenum">
              <a:rPr lang="nl-NL" smtClean="0"/>
              <a:t>‹#›</a:t>
            </a:fld>
            <a:endParaRPr lang="nl-NL"/>
          </a:p>
        </p:txBody>
      </p:sp>
      <p:pic>
        <p:nvPicPr>
          <p:cNvPr id="8" name="Afbeelding 7" descr="Schermafbeelding 2015-03-04 om 22.02.06.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6216" y="137748"/>
            <a:ext cx="1238490" cy="1280003"/>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7" name="Rectangle 6"/>
          <p:cNvSpPr/>
          <p:nvPr userDrawn="1"/>
        </p:nvSpPr>
        <p:spPr>
          <a:xfrm>
            <a:off x="8148918" y="268288"/>
            <a:ext cx="718073" cy="566928"/>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543799" y="1035424"/>
            <a:ext cx="1322295" cy="5090739"/>
          </a:xfrm>
        </p:spPr>
        <p:txBody>
          <a:bodyPr vert="eaVert" anchor="t" anchorCtr="0"/>
          <a:lstStyle/>
          <a:p>
            <a:r>
              <a:rPr lang="nl-NL" smtClean="0"/>
              <a:t>Titelstijl van model bewerken</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lvl5pPr>
              <a:defRPr/>
            </a:lvl5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
        <p:nvSpPr>
          <p:cNvPr id="4" name="Date Placeholder 3"/>
          <p:cNvSpPr>
            <a:spLocks noGrp="1"/>
          </p:cNvSpPr>
          <p:nvPr>
            <p:ph type="dt" sz="half" idx="10"/>
          </p:nvPr>
        </p:nvSpPr>
        <p:spPr/>
        <p:txBody>
          <a:bodyPr/>
          <a:lstStyle/>
          <a:p>
            <a:fld id="{802F5CD6-2C9D-364F-A6D9-663F896CB0C7}" type="datetime1">
              <a:rPr lang="nl-NL" smtClean="0"/>
              <a:t>27-10-2015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FC23DEA-E3BD-E247-8B7B-87A86205515A}" type="slidenum">
              <a:rPr lang="nl-NL" smtClean="0"/>
              <a:t>‹#›</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a:p>
        </p:txBody>
      </p:sp>
      <p:sp>
        <p:nvSpPr>
          <p:cNvPr id="3" name="Content Placeholder 2"/>
          <p:cNvSpPr>
            <a:spLocks noGrp="1"/>
          </p:cNvSpPr>
          <p:nvPr>
            <p:ph idx="1"/>
          </p:nvPr>
        </p:nvSpPr>
        <p:spPr/>
        <p:txBody>
          <a:bodyPr/>
          <a:lstStyle>
            <a:lvl5pPr>
              <a:defRPr/>
            </a:lvl5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
        <p:nvSpPr>
          <p:cNvPr id="4" name="Date Placeholder 3"/>
          <p:cNvSpPr>
            <a:spLocks noGrp="1"/>
          </p:cNvSpPr>
          <p:nvPr>
            <p:ph type="dt" sz="half" idx="10"/>
          </p:nvPr>
        </p:nvSpPr>
        <p:spPr>
          <a:xfrm>
            <a:off x="7212106" y="6356350"/>
            <a:ext cx="1752600" cy="365125"/>
          </a:xfrm>
        </p:spPr>
        <p:txBody>
          <a:bodyPr/>
          <a:lstStyle/>
          <a:p>
            <a:fld id="{BC9A4D89-8A46-2E41-9C1D-C82C811CBB7E}" type="datetime1">
              <a:rPr lang="nl-NL" smtClean="0"/>
              <a:t>27-10-2015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FC23DEA-E3BD-E247-8B7B-87A86205515A}" type="slidenum">
              <a:rPr lang="nl-NL" smtClean="0"/>
              <a:t>‹#›</a:t>
            </a:fld>
            <a:endParaRPr lang="nl-NL"/>
          </a:p>
        </p:txBody>
      </p:sp>
      <p:pic>
        <p:nvPicPr>
          <p:cNvPr id="9" name="Afbeelding 8" descr="Schermafbeelding 2015-03-04 om 22.02.06.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6216" y="137748"/>
            <a:ext cx="1238490" cy="128000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dia met afbeelding">
    <p:spTree>
      <p:nvGrpSpPr>
        <p:cNvPr id="1" name=""/>
        <p:cNvGrpSpPr/>
        <p:nvPr/>
      </p:nvGrpSpPr>
      <p:grpSpPr>
        <a:xfrm>
          <a:off x="0" y="0"/>
          <a:ext cx="0" cy="0"/>
          <a:chOff x="0" y="0"/>
          <a:chExt cx="0" cy="0"/>
        </a:xfrm>
      </p:grpSpPr>
      <p:sp>
        <p:nvSpPr>
          <p:cNvPr id="7" name="Rectangle 6"/>
          <p:cNvSpPr/>
          <p:nvPr/>
        </p:nvSpPr>
        <p:spPr>
          <a:xfrm>
            <a:off x="3186953" y="268288"/>
            <a:ext cx="5669280" cy="2560320"/>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399" y="4171950"/>
            <a:ext cx="5457919" cy="1085850"/>
          </a:xfrm>
        </p:spPr>
        <p:txBody>
          <a:bodyPr>
            <a:noAutofit/>
          </a:bodyPr>
          <a:lstStyle>
            <a:lvl1pPr>
              <a:defRPr sz="4000">
                <a:solidFill>
                  <a:schemeClr val="accent2">
                    <a:lumMod val="75000"/>
                    <a:lumOff val="25000"/>
                  </a:schemeClr>
                </a:solidFill>
              </a:defRPr>
            </a:lvl1pPr>
          </a:lstStyle>
          <a:p>
            <a:r>
              <a:rPr lang="nl-NL" dirty="0" smtClean="0"/>
              <a:t>Titelstijl van model bewerken</a:t>
            </a:r>
            <a:endParaRPr dirty="0"/>
          </a:p>
        </p:txBody>
      </p:sp>
      <p:sp>
        <p:nvSpPr>
          <p:cNvPr id="3" name="Subtitle 2"/>
          <p:cNvSpPr>
            <a:spLocks noGrp="1"/>
          </p:cNvSpPr>
          <p:nvPr>
            <p:ph type="subTitle" idx="1"/>
          </p:nvPr>
        </p:nvSpPr>
        <p:spPr>
          <a:xfrm>
            <a:off x="3200401" y="525779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titelstijl van het model te bewerken</a:t>
            </a:r>
            <a:endParaRPr dirty="0"/>
          </a:p>
        </p:txBody>
      </p:sp>
      <p:sp>
        <p:nvSpPr>
          <p:cNvPr id="4" name="Date Placeholder 3"/>
          <p:cNvSpPr>
            <a:spLocks noGrp="1"/>
          </p:cNvSpPr>
          <p:nvPr>
            <p:ph type="dt" sz="half" idx="10"/>
          </p:nvPr>
        </p:nvSpPr>
        <p:spPr>
          <a:xfrm>
            <a:off x="3276600" y="389965"/>
            <a:ext cx="5499847" cy="365125"/>
          </a:xfrm>
        </p:spPr>
        <p:txBody>
          <a:bodyPr/>
          <a:lstStyle>
            <a:lvl1pPr>
              <a:defRPr sz="2200" b="0" baseline="0">
                <a:solidFill>
                  <a:schemeClr val="bg1"/>
                </a:solidFill>
              </a:defRPr>
            </a:lvl1pPr>
          </a:lstStyle>
          <a:p>
            <a:fld id="{6176CBFC-E08F-894F-9661-B13614CA0C4D}" type="datetime1">
              <a:rPr lang="nl-NL" smtClean="0"/>
              <a:t>27-10-2015</a:t>
            </a:fld>
            <a:endParaRPr lang="nl-NL" dirty="0" smtClean="0"/>
          </a:p>
        </p:txBody>
      </p:sp>
      <p:sp>
        <p:nvSpPr>
          <p:cNvPr id="5" name="Footer Placeholder 4"/>
          <p:cNvSpPr>
            <a:spLocks noGrp="1"/>
          </p:cNvSpPr>
          <p:nvPr>
            <p:ph type="ftr" sz="quarter" idx="11"/>
          </p:nvPr>
        </p:nvSpPr>
        <p:spPr>
          <a:xfrm>
            <a:off x="3213847" y="6356350"/>
            <a:ext cx="4734112" cy="365125"/>
          </a:xfrm>
        </p:spPr>
        <p:txBody>
          <a:bodyPr/>
          <a:lstStyle/>
          <a:p>
            <a:endParaRPr lang="nl-NL"/>
          </a:p>
        </p:txBody>
      </p:sp>
      <p:sp>
        <p:nvSpPr>
          <p:cNvPr id="6" name="Slide Number Placeholder 5"/>
          <p:cNvSpPr>
            <a:spLocks noGrp="1"/>
          </p:cNvSpPr>
          <p:nvPr>
            <p:ph type="sldNum" sz="quarter" idx="12"/>
          </p:nvPr>
        </p:nvSpPr>
        <p:spPr>
          <a:xfrm>
            <a:off x="8265459"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0FC23DEA-E3BD-E247-8B7B-87A86205515A}" type="slidenum">
              <a:rPr lang="nl-NL" smtClean="0"/>
              <a:t>‹#›</a:t>
            </a:fld>
            <a:endParaRPr lang="nl-NL"/>
          </a:p>
        </p:txBody>
      </p:sp>
      <p:sp>
        <p:nvSpPr>
          <p:cNvPr id="9" name="Picture Placeholder 8"/>
          <p:cNvSpPr>
            <a:spLocks noGrp="1"/>
          </p:cNvSpPr>
          <p:nvPr>
            <p:ph type="pic" sz="quarter" idx="13"/>
          </p:nvPr>
        </p:nvSpPr>
        <p:spPr>
          <a:xfrm>
            <a:off x="3200400" y="2877671"/>
            <a:ext cx="5646867" cy="1280160"/>
          </a:xfrm>
        </p:spPr>
        <p:txBody>
          <a:bodyPr/>
          <a:lstStyle>
            <a:lvl1pPr>
              <a:buNone/>
              <a:defRPr/>
            </a:lvl1pPr>
          </a:lstStyle>
          <a:p>
            <a:r>
              <a:rPr lang="nl-NL" smtClean="0"/>
              <a:t>Sleep de afbeelding naar de tijdelijke aanduiding of klik op het pictogram als u een afbeelding wilt toevoegen</a:t>
            </a:r>
            <a:endParaRPr/>
          </a:p>
        </p:txBody>
      </p:sp>
      <p:sp>
        <p:nvSpPr>
          <p:cNvPr id="10" name="Rectangle 9"/>
          <p:cNvSpPr/>
          <p:nvPr/>
        </p:nvSpPr>
        <p:spPr>
          <a:xfrm>
            <a:off x="268940" y="268288"/>
            <a:ext cx="182880" cy="3886853"/>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el, inhoud en afbeelding">
    <p:spTree>
      <p:nvGrpSpPr>
        <p:cNvPr id="1" name=""/>
        <p:cNvGrpSpPr/>
        <p:nvPr/>
      </p:nvGrpSpPr>
      <p:grpSpPr>
        <a:xfrm>
          <a:off x="0" y="0"/>
          <a:ext cx="0" cy="0"/>
          <a:chOff x="0" y="0"/>
          <a:chExt cx="0" cy="0"/>
        </a:xfrm>
      </p:grpSpPr>
      <p:sp>
        <p:nvSpPr>
          <p:cNvPr id="2" name="Title 1"/>
          <p:cNvSpPr>
            <a:spLocks noGrp="1"/>
          </p:cNvSpPr>
          <p:nvPr>
            <p:ph type="title"/>
          </p:nvPr>
        </p:nvSpPr>
        <p:spPr>
          <a:xfrm>
            <a:off x="2178423" y="914400"/>
            <a:ext cx="6508377" cy="1143000"/>
          </a:xfrm>
        </p:spPr>
        <p:txBody>
          <a:bodyPr/>
          <a:lstStyle/>
          <a:p>
            <a:r>
              <a:rPr lang="nl-NL" smtClean="0"/>
              <a:t>Titelstijl van model bewerken</a:t>
            </a:r>
            <a:endParaRPr/>
          </a:p>
        </p:txBody>
      </p:sp>
      <p:sp>
        <p:nvSpPr>
          <p:cNvPr id="3" name="Content Placeholder 2"/>
          <p:cNvSpPr>
            <a:spLocks noGrp="1"/>
          </p:cNvSpPr>
          <p:nvPr>
            <p:ph idx="1"/>
          </p:nvPr>
        </p:nvSpPr>
        <p:spPr>
          <a:xfrm>
            <a:off x="2178423" y="2209800"/>
            <a:ext cx="6508377" cy="3916363"/>
          </a:xfrm>
        </p:spPr>
        <p:txBody>
          <a:bodyPr/>
          <a:lstStyle>
            <a:lvl5pPr>
              <a:defRPr/>
            </a:lvl5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
        <p:nvSpPr>
          <p:cNvPr id="4" name="Date Placeholder 3"/>
          <p:cNvSpPr>
            <a:spLocks noGrp="1"/>
          </p:cNvSpPr>
          <p:nvPr>
            <p:ph type="dt" sz="half" idx="10"/>
          </p:nvPr>
        </p:nvSpPr>
        <p:spPr>
          <a:xfrm>
            <a:off x="7212106" y="6356350"/>
            <a:ext cx="1752600" cy="365125"/>
          </a:xfrm>
        </p:spPr>
        <p:txBody>
          <a:bodyPr/>
          <a:lstStyle/>
          <a:p>
            <a:fld id="{F91222DE-8421-E94F-B69A-19BE437112C0}" type="datetime1">
              <a:rPr lang="nl-NL" smtClean="0"/>
              <a:t>27-10-2015</a:t>
            </a:fld>
            <a:endParaRPr lang="nl-NL"/>
          </a:p>
        </p:txBody>
      </p:sp>
      <p:sp>
        <p:nvSpPr>
          <p:cNvPr id="5" name="Footer Placeholder 4"/>
          <p:cNvSpPr>
            <a:spLocks noGrp="1"/>
          </p:cNvSpPr>
          <p:nvPr>
            <p:ph type="ftr" sz="quarter" idx="11"/>
          </p:nvPr>
        </p:nvSpPr>
        <p:spPr>
          <a:xfrm>
            <a:off x="2178423" y="6356350"/>
            <a:ext cx="4926852" cy="365125"/>
          </a:xfrm>
        </p:spPr>
        <p:txBody>
          <a:bodyPr/>
          <a:lstStyle/>
          <a:p>
            <a:endParaRPr lang="nl-NL"/>
          </a:p>
        </p:txBody>
      </p:sp>
      <p:sp>
        <p:nvSpPr>
          <p:cNvPr id="6" name="Slide Number Placeholder 5"/>
          <p:cNvSpPr>
            <a:spLocks noGrp="1"/>
          </p:cNvSpPr>
          <p:nvPr>
            <p:ph type="sldNum" sz="quarter" idx="12"/>
          </p:nvPr>
        </p:nvSpPr>
        <p:spPr>
          <a:xfrm>
            <a:off x="331694" y="361016"/>
            <a:ext cx="506506" cy="365125"/>
          </a:xfrm>
        </p:spPr>
        <p:txBody>
          <a:bodyPr/>
          <a:lstStyle/>
          <a:p>
            <a:fld id="{0FC23DEA-E3BD-E247-8B7B-87A86205515A}" type="slidenum">
              <a:rPr lang="nl-NL" smtClean="0"/>
              <a:t>‹#›</a:t>
            </a:fld>
            <a:endParaRPr lang="nl-NL"/>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r>
              <a:rPr lang="nl-NL" smtClean="0"/>
              <a:t>Sleep de afbeelding naar de tijdelijke aanduiding of klik op het pictogram als u een afbeelding wilt toevoegen</a:t>
            </a:r>
            <a:endParaRPr/>
          </a:p>
        </p:txBody>
      </p:sp>
      <p:pic>
        <p:nvPicPr>
          <p:cNvPr id="11" name="Afbeelding 10" descr="Schermafbeelding 2015-03-04 om 22.02.06.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955" y="195590"/>
            <a:ext cx="1238490" cy="128000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Rectangle 6"/>
          <p:cNvSpPr/>
          <p:nvPr/>
        </p:nvSpPr>
        <p:spPr>
          <a:xfrm>
            <a:off x="7758952" y="268288"/>
            <a:ext cx="1099073" cy="6350000"/>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09801" y="3429000"/>
            <a:ext cx="4966446" cy="1398494"/>
          </a:xfrm>
        </p:spPr>
        <p:txBody>
          <a:bodyPr anchor="b" anchorCtr="0"/>
          <a:lstStyle>
            <a:lvl1pPr algn="r">
              <a:defRPr sz="4600" b="0" cap="none" baseline="0"/>
            </a:lvl1pPr>
          </a:lstStyle>
          <a:p>
            <a:r>
              <a:rPr lang="nl-NL" smtClean="0"/>
              <a:t>Titelstijl van model bewerken</a:t>
            </a:r>
            <a:endParaRPr/>
          </a:p>
        </p:txBody>
      </p:sp>
      <p:sp>
        <p:nvSpPr>
          <p:cNvPr id="3" name="Text Placeholder 2"/>
          <p:cNvSpPr>
            <a:spLocks noGrp="1"/>
          </p:cNvSpPr>
          <p:nvPr>
            <p:ph type="body" idx="1"/>
          </p:nvPr>
        </p:nvSpPr>
        <p:spPr>
          <a:xfrm>
            <a:off x="2209801"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tekststijl van het model te bewerken</a:t>
            </a:r>
          </a:p>
        </p:txBody>
      </p:sp>
      <p:sp>
        <p:nvSpPr>
          <p:cNvPr id="4" name="Date Placeholder 3"/>
          <p:cNvSpPr>
            <a:spLocks noGrp="1"/>
          </p:cNvSpPr>
          <p:nvPr>
            <p:ph type="dt" sz="half" idx="10"/>
          </p:nvPr>
        </p:nvSpPr>
        <p:spPr>
          <a:xfrm>
            <a:off x="5562600" y="6356350"/>
            <a:ext cx="1622612" cy="365125"/>
          </a:xfrm>
        </p:spPr>
        <p:txBody>
          <a:bodyPr/>
          <a:lstStyle/>
          <a:p>
            <a:fld id="{4701C2F7-6FE5-A348-B102-5E3E706BE1EA}" type="datetime1">
              <a:rPr lang="nl-NL" smtClean="0"/>
              <a:t>27-10-2015</a:t>
            </a:fld>
            <a:endParaRPr lang="nl-NL"/>
          </a:p>
        </p:txBody>
      </p:sp>
      <p:sp>
        <p:nvSpPr>
          <p:cNvPr id="5" name="Footer Placeholder 4"/>
          <p:cNvSpPr>
            <a:spLocks noGrp="1"/>
          </p:cNvSpPr>
          <p:nvPr>
            <p:ph type="ftr" sz="quarter" idx="11"/>
          </p:nvPr>
        </p:nvSpPr>
        <p:spPr>
          <a:xfrm>
            <a:off x="174812" y="6356350"/>
            <a:ext cx="5311588" cy="365125"/>
          </a:xfrm>
        </p:spPr>
        <p:txBody>
          <a:bodyPr/>
          <a:lstStyle/>
          <a:p>
            <a:endParaRPr lang="nl-NL"/>
          </a:p>
        </p:txBody>
      </p:sp>
      <p:sp>
        <p:nvSpPr>
          <p:cNvPr id="6" name="Slide Number Placeholder 5"/>
          <p:cNvSpPr>
            <a:spLocks noGrp="1"/>
          </p:cNvSpPr>
          <p:nvPr>
            <p:ph type="sldNum" sz="quarter" idx="12"/>
          </p:nvPr>
        </p:nvSpPr>
        <p:spPr/>
        <p:txBody>
          <a:bodyPr/>
          <a:lstStyle/>
          <a:p>
            <a:fld id="{0FC23DEA-E3BD-E247-8B7B-87A86205515A}" type="slidenum">
              <a:rPr lang="nl-NL" smtClean="0"/>
              <a:t>‹#›</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e met afbeelding">
    <p:spTree>
      <p:nvGrpSpPr>
        <p:cNvPr id="1" name=""/>
        <p:cNvGrpSpPr/>
        <p:nvPr/>
      </p:nvGrpSpPr>
      <p:grpSpPr>
        <a:xfrm>
          <a:off x="0" y="0"/>
          <a:ext cx="0" cy="0"/>
          <a:chOff x="0" y="0"/>
          <a:chExt cx="0" cy="0"/>
        </a:xfrm>
      </p:grpSpPr>
      <p:sp>
        <p:nvSpPr>
          <p:cNvPr id="7" name="Rectangle 6"/>
          <p:cNvSpPr/>
          <p:nvPr/>
        </p:nvSpPr>
        <p:spPr>
          <a:xfrm>
            <a:off x="269875" y="4773706"/>
            <a:ext cx="2971800" cy="1844582"/>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720354" y="3429001"/>
            <a:ext cx="4966446" cy="1398494"/>
          </a:xfrm>
        </p:spPr>
        <p:txBody>
          <a:bodyPr anchor="b" anchorCtr="0"/>
          <a:lstStyle>
            <a:lvl1pPr algn="r">
              <a:defRPr sz="4600" b="0" cap="none" baseline="0">
                <a:solidFill>
                  <a:schemeClr val="accent2">
                    <a:lumMod val="75000"/>
                    <a:lumOff val="25000"/>
                  </a:schemeClr>
                </a:solidFill>
              </a:defRPr>
            </a:lvl1pPr>
          </a:lstStyle>
          <a:p>
            <a:r>
              <a:rPr lang="nl-NL" dirty="0" smtClean="0"/>
              <a:t>Titelstijl van model bewerken</a:t>
            </a:r>
            <a:endParaRPr dirty="0"/>
          </a:p>
        </p:txBody>
      </p:sp>
      <p:sp>
        <p:nvSpPr>
          <p:cNvPr id="3" name="Text Placeholder 2"/>
          <p:cNvSpPr>
            <a:spLocks noGrp="1"/>
          </p:cNvSpPr>
          <p:nvPr>
            <p:ph type="body" idx="1"/>
          </p:nvPr>
        </p:nvSpPr>
        <p:spPr>
          <a:xfrm>
            <a:off x="3720354"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tekststijl van het model te bewerken</a:t>
            </a:r>
          </a:p>
        </p:txBody>
      </p:sp>
      <p:sp>
        <p:nvSpPr>
          <p:cNvPr id="6" name="Slide Number Placeholder 5"/>
          <p:cNvSpPr>
            <a:spLocks noGrp="1"/>
          </p:cNvSpPr>
          <p:nvPr>
            <p:ph type="sldNum" sz="quarter" idx="12"/>
          </p:nvPr>
        </p:nvSpPr>
        <p:spPr>
          <a:xfrm>
            <a:off x="351212" y="6104965"/>
            <a:ext cx="506506" cy="365125"/>
          </a:xfrm>
        </p:spPr>
        <p:txBody>
          <a:bodyPr/>
          <a:lstStyle/>
          <a:p>
            <a:fld id="{0FC23DEA-E3BD-E247-8B7B-87A86205515A}" type="slidenum">
              <a:rPr lang="nl-NL" smtClean="0"/>
              <a:t>‹#›</a:t>
            </a:fld>
            <a:endParaRPr lang="nl-NL"/>
          </a:p>
        </p:txBody>
      </p:sp>
      <p:sp>
        <p:nvSpPr>
          <p:cNvPr id="9" name="Picture Placeholder 8"/>
          <p:cNvSpPr>
            <a:spLocks noGrp="1"/>
          </p:cNvSpPr>
          <p:nvPr>
            <p:ph type="pic" sz="quarter" idx="13"/>
          </p:nvPr>
        </p:nvSpPr>
        <p:spPr>
          <a:xfrm>
            <a:off x="269874" y="268288"/>
            <a:ext cx="2971800" cy="4438650"/>
          </a:xfrm>
        </p:spPr>
        <p:txBody>
          <a:bodyPr/>
          <a:lstStyle>
            <a:lvl1pPr>
              <a:buNone/>
              <a:defRPr/>
            </a:lvl1pPr>
          </a:lstStyle>
          <a:p>
            <a:r>
              <a:rPr lang="nl-NL" dirty="0" smtClean="0"/>
              <a:t>Sleep de afbeelding naar de tijdelijke aanduiding of klik op het pictogram als u een afbeelding wilt toevoegen</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a:xfrm>
            <a:off x="457199" y="914400"/>
            <a:ext cx="7391401" cy="1143000"/>
          </a:xfrm>
        </p:spPr>
        <p:txBody>
          <a:bodyPr/>
          <a:lstStyle/>
          <a:p>
            <a:r>
              <a:rPr lang="nl-NL" smtClean="0"/>
              <a:t>Titelstijl van model bewerken</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
        <p:nvSpPr>
          <p:cNvPr id="5" name="Date Placeholder 4"/>
          <p:cNvSpPr>
            <a:spLocks noGrp="1"/>
          </p:cNvSpPr>
          <p:nvPr>
            <p:ph type="dt" sz="half" idx="10"/>
          </p:nvPr>
        </p:nvSpPr>
        <p:spPr/>
        <p:txBody>
          <a:bodyPr/>
          <a:lstStyle/>
          <a:p>
            <a:fld id="{96E42456-8F3B-D74E-9931-7D3901E646BC}" type="datetime1">
              <a:rPr lang="nl-NL" smtClean="0"/>
              <a:t>27-10-2015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0FC23DEA-E3BD-E247-8B7B-87A86205515A}" type="slidenum">
              <a:rPr lang="nl-NL" smtClean="0"/>
              <a:t>‹#›</a:t>
            </a:fld>
            <a:endParaRPr lang="nl-NL"/>
          </a:p>
        </p:txBody>
      </p:sp>
      <p:pic>
        <p:nvPicPr>
          <p:cNvPr id="10" name="Afbeelding 9" descr="Schermafbeelding 2015-03-04 om 22.02.06.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6216" y="137748"/>
            <a:ext cx="1238490" cy="128000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457199" y="914400"/>
            <a:ext cx="7388352" cy="1143000"/>
          </a:xfrm>
        </p:spPr>
        <p:txBody>
          <a:bodyPr/>
          <a:lstStyle>
            <a:lvl1pPr>
              <a:defRPr/>
            </a:lvl1pPr>
          </a:lstStyle>
          <a:p>
            <a:r>
              <a:rPr lang="nl-NL" smtClean="0"/>
              <a:t>Titelstijl van model bewerken</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dirty="0"/>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
        <p:nvSpPr>
          <p:cNvPr id="7" name="Date Placeholder 6"/>
          <p:cNvSpPr>
            <a:spLocks noGrp="1"/>
          </p:cNvSpPr>
          <p:nvPr>
            <p:ph type="dt" sz="half" idx="10"/>
          </p:nvPr>
        </p:nvSpPr>
        <p:spPr/>
        <p:txBody>
          <a:bodyPr/>
          <a:lstStyle/>
          <a:p>
            <a:fld id="{3FD8B974-0CAD-3D48-9832-FD8F65D33F35}" type="datetime1">
              <a:rPr lang="nl-NL" smtClean="0"/>
              <a:t>27-10-2015</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0FC23DEA-E3BD-E247-8B7B-87A86205515A}" type="slidenum">
              <a:rPr lang="nl-NL" smtClean="0"/>
              <a:t>‹#›</a:t>
            </a:fld>
            <a:endParaRPr lang="nl-NL"/>
          </a:p>
        </p:txBody>
      </p:sp>
      <p:pic>
        <p:nvPicPr>
          <p:cNvPr id="12" name="Afbeelding 11" descr="Schermafbeelding 2015-03-04 om 22.02.06.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6216" y="137748"/>
            <a:ext cx="1238490" cy="128000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inhoudselementen, boven en onder">
    <p:spTree>
      <p:nvGrpSpPr>
        <p:cNvPr id="1" name=""/>
        <p:cNvGrpSpPr/>
        <p:nvPr/>
      </p:nvGrpSpPr>
      <p:grpSpPr>
        <a:xfrm>
          <a:off x="0" y="0"/>
          <a:ext cx="0" cy="0"/>
          <a:chOff x="0" y="0"/>
          <a:chExt cx="0" cy="0"/>
        </a:xfrm>
      </p:grpSpPr>
      <p:sp>
        <p:nvSpPr>
          <p:cNvPr id="2" name="Title 1"/>
          <p:cNvSpPr>
            <a:spLocks noGrp="1"/>
          </p:cNvSpPr>
          <p:nvPr>
            <p:ph type="title"/>
          </p:nvPr>
        </p:nvSpPr>
        <p:spPr>
          <a:xfrm>
            <a:off x="457199" y="914400"/>
            <a:ext cx="7391401" cy="1143000"/>
          </a:xfrm>
        </p:spPr>
        <p:txBody>
          <a:bodyPr/>
          <a:lstStyle/>
          <a:p>
            <a:r>
              <a:rPr lang="nl-NL" smtClean="0"/>
              <a:t>Titelstijl van model bewerken</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
        <p:nvSpPr>
          <p:cNvPr id="5" name="Date Placeholder 4"/>
          <p:cNvSpPr>
            <a:spLocks noGrp="1"/>
          </p:cNvSpPr>
          <p:nvPr>
            <p:ph type="dt" sz="half" idx="10"/>
          </p:nvPr>
        </p:nvSpPr>
        <p:spPr/>
        <p:txBody>
          <a:bodyPr/>
          <a:lstStyle/>
          <a:p>
            <a:fld id="{90397680-963E-474E-B40C-858D8FC6838C}" type="datetime1">
              <a:rPr lang="nl-NL" smtClean="0"/>
              <a:t>27-10-2015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0FC23DEA-E3BD-E247-8B7B-87A86205515A}" type="slidenum">
              <a:rPr lang="nl-NL" smtClean="0"/>
              <a:t>‹#›</a:t>
            </a:fld>
            <a:endParaRPr lang="nl-NL"/>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pic>
        <p:nvPicPr>
          <p:cNvPr id="10" name="Afbeelding 9" descr="Schermafbeelding 2015-03-04 om 22.02.06.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6216" y="137748"/>
            <a:ext cx="1238490" cy="128000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914400"/>
            <a:ext cx="6508377" cy="1143000"/>
          </a:xfrm>
          <a:prstGeom prst="rect">
            <a:avLst/>
          </a:prstGeom>
        </p:spPr>
        <p:txBody>
          <a:bodyPr vert="horz" lIns="91440" tIns="45720" rIns="91440" bIns="45720" rtlCol="0" anchor="b" anchorCtr="0">
            <a:noAutofit/>
          </a:bodyPr>
          <a:lstStyle/>
          <a:p>
            <a:r>
              <a:rPr lang="nl-NL" dirty="0" smtClean="0"/>
              <a:t>Titelstijl van model bewerken</a:t>
            </a:r>
            <a:endParaRPr dirty="0"/>
          </a:p>
        </p:txBody>
      </p:sp>
      <p:sp>
        <p:nvSpPr>
          <p:cNvPr id="3" name="Text Placeholder 2"/>
          <p:cNvSpPr>
            <a:spLocks noGrp="1"/>
          </p:cNvSpPr>
          <p:nvPr>
            <p:ph type="body" idx="1"/>
          </p:nvPr>
        </p:nvSpPr>
        <p:spPr>
          <a:xfrm>
            <a:off x="457199" y="2209800"/>
            <a:ext cx="6508377" cy="3916363"/>
          </a:xfrm>
          <a:prstGeom prst="rect">
            <a:avLst/>
          </a:prstGeom>
        </p:spPr>
        <p:txBody>
          <a:bodyPr vert="horz" lIns="91440" tIns="45720" rIns="91440" bIns="45720" rtlCol="0">
            <a:normAutofit/>
          </a:body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dirty="0"/>
          </a:p>
        </p:txBody>
      </p:sp>
      <p:sp>
        <p:nvSpPr>
          <p:cNvPr id="4" name="Date Placeholder 3"/>
          <p:cNvSpPr>
            <a:spLocks noGrp="1"/>
          </p:cNvSpPr>
          <p:nvPr>
            <p:ph type="dt" sz="half" idx="2"/>
          </p:nvPr>
        </p:nvSpPr>
        <p:spPr>
          <a:xfrm>
            <a:off x="7198659" y="6356350"/>
            <a:ext cx="1752600" cy="365125"/>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fld id="{D2D7759E-0AB4-554A-98F6-81DE095A1796}" type="datetime1">
              <a:rPr lang="nl-NL" smtClean="0"/>
              <a:t>27-10-2015</a:t>
            </a:fld>
            <a:endParaRPr lang="nl-NL"/>
          </a:p>
        </p:txBody>
      </p:sp>
      <p:sp>
        <p:nvSpPr>
          <p:cNvPr id="5" name="Footer Placeholder 4"/>
          <p:cNvSpPr>
            <a:spLocks noGrp="1"/>
          </p:cNvSpPr>
          <p:nvPr>
            <p:ph type="ftr" sz="quarter" idx="3"/>
          </p:nvPr>
        </p:nvSpPr>
        <p:spPr>
          <a:xfrm>
            <a:off x="174812" y="6356350"/>
            <a:ext cx="6007100" cy="365125"/>
          </a:xfrm>
          <a:prstGeom prst="rect">
            <a:avLst/>
          </a:prstGeom>
        </p:spPr>
        <p:txBody>
          <a:bodyPr vert="horz" lIns="91440" tIns="45720" rIns="91440" bIns="45720" rtlCol="0" anchor="ctr"/>
          <a:lstStyle>
            <a:lvl1pPr algn="l">
              <a:defRPr sz="1100" b="1">
                <a:solidFill>
                  <a:schemeClr val="tx2">
                    <a:lumMod val="60000"/>
                    <a:lumOff val="40000"/>
                  </a:schemeClr>
                </a:solidFill>
              </a:defRPr>
            </a:lvl1pPr>
          </a:lstStyle>
          <a:p>
            <a:endParaRPr lang="nl-NL"/>
          </a:p>
        </p:txBody>
      </p:sp>
      <p:sp>
        <p:nvSpPr>
          <p:cNvPr id="6" name="Slide Number Placeholder 5"/>
          <p:cNvSpPr>
            <a:spLocks noGrp="1"/>
          </p:cNvSpPr>
          <p:nvPr>
            <p:ph type="sldNum" sz="quarter" idx="4"/>
          </p:nvPr>
        </p:nvSpPr>
        <p:spPr>
          <a:xfrm>
            <a:off x="8256494" y="361016"/>
            <a:ext cx="506506" cy="365125"/>
          </a:xfrm>
          <a:prstGeom prst="rect">
            <a:avLst/>
          </a:prstGeom>
        </p:spPr>
        <p:txBody>
          <a:bodyPr vert="horz" lIns="91440" tIns="45720" rIns="91440" bIns="45720" rtlCol="0" anchor="ctr"/>
          <a:lstStyle>
            <a:lvl1pPr algn="r">
              <a:defRPr sz="2200" b="1">
                <a:solidFill>
                  <a:schemeClr val="bg1"/>
                </a:solidFill>
              </a:defRPr>
            </a:lvl1pPr>
          </a:lstStyle>
          <a:p>
            <a:fld id="{0FC23DEA-E3BD-E247-8B7B-87A86205515A}" type="slidenum">
              <a:rPr lang="nl-NL" smtClean="0"/>
              <a:t>‹#›</a:t>
            </a:fld>
            <a:endParaRPr lang="nl-NL"/>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Lst>
  <p:hf hdr="0" ftr="0" dt="0"/>
  <p:txStyles>
    <p:titleStyle>
      <a:lvl1pPr algn="l" defTabSz="914400" rtl="0" eaLnBrk="1" latinLnBrk="0" hangingPunct="1">
        <a:spcBef>
          <a:spcPct val="0"/>
        </a:spcBef>
        <a:buNone/>
        <a:defRPr sz="3600" kern="1200">
          <a:solidFill>
            <a:schemeClr val="accent1"/>
          </a:solidFill>
          <a:latin typeface="Avenir Book"/>
          <a:ea typeface="+mj-ea"/>
          <a:cs typeface="Avenir Book"/>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Avenir Book"/>
          <a:ea typeface="+mn-ea"/>
          <a:cs typeface="Avenir Book"/>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Avenir Book"/>
          <a:ea typeface="+mn-ea"/>
          <a:cs typeface="Avenir Book"/>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Avenir Book"/>
          <a:ea typeface="+mn-ea"/>
          <a:cs typeface="Avenir Book"/>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Avenir Book"/>
          <a:ea typeface="+mn-ea"/>
          <a:cs typeface="Avenir Book"/>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Avenir Book"/>
          <a:ea typeface="+mn-ea"/>
          <a:cs typeface="Avenir Book"/>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Burma Link</a:t>
            </a:r>
            <a:endParaRPr lang="nl-NL" dirty="0"/>
          </a:p>
        </p:txBody>
      </p:sp>
      <p:sp>
        <p:nvSpPr>
          <p:cNvPr id="3" name="Subtitel 2"/>
          <p:cNvSpPr>
            <a:spLocks noGrp="1"/>
          </p:cNvSpPr>
          <p:nvPr>
            <p:ph type="subTitle" idx="1"/>
          </p:nvPr>
        </p:nvSpPr>
        <p:spPr/>
        <p:txBody>
          <a:bodyPr/>
          <a:lstStyle/>
          <a:p>
            <a:r>
              <a:rPr lang="nl-NL" dirty="0" smtClean="0"/>
              <a:t>The Empowered Life </a:t>
            </a:r>
            <a:r>
              <a:rPr lang="nl-NL" dirty="0" err="1" smtClean="0"/>
              <a:t>and</a:t>
            </a:r>
            <a:r>
              <a:rPr lang="nl-NL" dirty="0" smtClean="0"/>
              <a:t> </a:t>
            </a:r>
            <a:r>
              <a:rPr lang="nl-NL" dirty="0" err="1" smtClean="0"/>
              <a:t>Leadership</a:t>
            </a:r>
            <a:r>
              <a:rPr lang="nl-NL" dirty="0" smtClean="0"/>
              <a:t> Skills training – PICTURES AND QUOTES</a:t>
            </a:r>
          </a:p>
          <a:p>
            <a:endParaRPr lang="nl-NL" dirty="0"/>
          </a:p>
        </p:txBody>
      </p:sp>
      <p:sp>
        <p:nvSpPr>
          <p:cNvPr id="4" name="Tijdelijke aanduiding voor dianummer 3"/>
          <p:cNvSpPr>
            <a:spLocks noGrp="1"/>
          </p:cNvSpPr>
          <p:nvPr>
            <p:ph type="sldNum" sz="quarter" idx="12"/>
          </p:nvPr>
        </p:nvSpPr>
        <p:spPr/>
        <p:txBody>
          <a:bodyPr/>
          <a:lstStyle/>
          <a:p>
            <a:fld id="{0FC23DEA-E3BD-E247-8B7B-87A86205515A}" type="slidenum">
              <a:rPr lang="nl-NL" smtClean="0"/>
              <a:pPr/>
              <a:t>0</a:t>
            </a:fld>
            <a:endParaRPr lang="nl-NL" dirty="0"/>
          </a:p>
        </p:txBody>
      </p:sp>
    </p:spTree>
    <p:extLst>
      <p:ext uri="{BB962C8B-B14F-4D97-AF65-F5344CB8AC3E}">
        <p14:creationId xmlns:p14="http://schemas.microsoft.com/office/powerpoint/2010/main" val="30134017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77714" y="2441333"/>
            <a:ext cx="7785286" cy="1715531"/>
          </a:xfrm>
        </p:spPr>
        <p:txBody>
          <a:bodyPr/>
          <a:lstStyle/>
          <a:p>
            <a:r>
              <a:rPr lang="nl-NL" sz="3200" dirty="0">
                <a:solidFill>
                  <a:schemeClr val="tx1"/>
                </a:solidFill>
              </a:rPr>
              <a:t>“</a:t>
            </a:r>
            <a:r>
              <a:rPr lang="nl-NL" sz="3200" dirty="0">
                <a:solidFill>
                  <a:schemeClr val="accent2">
                    <a:lumMod val="75000"/>
                    <a:lumOff val="25000"/>
                  </a:schemeClr>
                </a:solidFill>
              </a:rPr>
              <a:t>Courage</a:t>
            </a:r>
            <a:r>
              <a:rPr lang="nl-NL" sz="3200" dirty="0">
                <a:solidFill>
                  <a:schemeClr val="tx1"/>
                </a:solidFill>
              </a:rPr>
              <a:t> is the first of human </a:t>
            </a:r>
            <a:r>
              <a:rPr lang="nl-NL" sz="3200" dirty="0" err="1">
                <a:solidFill>
                  <a:schemeClr val="tx1"/>
                </a:solidFill>
              </a:rPr>
              <a:t>qualities</a:t>
            </a:r>
            <a:r>
              <a:rPr lang="nl-NL" sz="3200" dirty="0">
                <a:solidFill>
                  <a:schemeClr val="tx1"/>
                </a:solidFill>
              </a:rPr>
              <a:t> </a:t>
            </a:r>
            <a:r>
              <a:rPr lang="nl-NL" sz="3200" dirty="0" err="1">
                <a:solidFill>
                  <a:schemeClr val="tx1"/>
                </a:solidFill>
              </a:rPr>
              <a:t>because</a:t>
            </a:r>
            <a:r>
              <a:rPr lang="nl-NL" sz="3200" dirty="0">
                <a:solidFill>
                  <a:schemeClr val="tx1"/>
                </a:solidFill>
              </a:rPr>
              <a:t> </a:t>
            </a:r>
            <a:r>
              <a:rPr lang="nl-NL" sz="3200" dirty="0" err="1">
                <a:solidFill>
                  <a:schemeClr val="tx1"/>
                </a:solidFill>
              </a:rPr>
              <a:t>it</a:t>
            </a:r>
            <a:r>
              <a:rPr lang="nl-NL" sz="3200" dirty="0">
                <a:solidFill>
                  <a:schemeClr val="tx1"/>
                </a:solidFill>
              </a:rPr>
              <a:t> is the </a:t>
            </a:r>
            <a:r>
              <a:rPr lang="nl-NL" sz="3200" dirty="0" err="1">
                <a:solidFill>
                  <a:schemeClr val="tx1"/>
                </a:solidFill>
              </a:rPr>
              <a:t>quality</a:t>
            </a:r>
            <a:r>
              <a:rPr lang="nl-NL" sz="3200" dirty="0">
                <a:solidFill>
                  <a:schemeClr val="tx1"/>
                </a:solidFill>
              </a:rPr>
              <a:t> </a:t>
            </a:r>
            <a:r>
              <a:rPr lang="nl-NL" sz="3200" dirty="0" err="1">
                <a:solidFill>
                  <a:schemeClr val="tx1"/>
                </a:solidFill>
              </a:rPr>
              <a:t>which</a:t>
            </a:r>
            <a:r>
              <a:rPr lang="nl-NL" sz="3200" dirty="0">
                <a:solidFill>
                  <a:schemeClr val="tx1"/>
                </a:solidFill>
              </a:rPr>
              <a:t> </a:t>
            </a:r>
            <a:r>
              <a:rPr lang="nl-NL" sz="3200" dirty="0" err="1">
                <a:solidFill>
                  <a:schemeClr val="tx1"/>
                </a:solidFill>
              </a:rPr>
              <a:t>guarantees</a:t>
            </a:r>
            <a:r>
              <a:rPr lang="nl-NL" sz="3200" dirty="0">
                <a:solidFill>
                  <a:schemeClr val="tx1"/>
                </a:solidFill>
              </a:rPr>
              <a:t> the </a:t>
            </a:r>
            <a:r>
              <a:rPr lang="nl-NL" sz="3200" dirty="0" err="1">
                <a:solidFill>
                  <a:schemeClr val="tx1"/>
                </a:solidFill>
              </a:rPr>
              <a:t>others</a:t>
            </a:r>
            <a:r>
              <a:rPr lang="nl-NL" sz="3200" dirty="0">
                <a:solidFill>
                  <a:schemeClr val="tx1"/>
                </a:solidFill>
              </a:rPr>
              <a:t>” - </a:t>
            </a:r>
            <a:r>
              <a:rPr lang="nl-NL" sz="3200" dirty="0" err="1">
                <a:solidFill>
                  <a:schemeClr val="tx1"/>
                </a:solidFill>
              </a:rPr>
              <a:t>Aristotle</a:t>
            </a:r>
            <a:endParaRPr lang="nl-NL" sz="3200" dirty="0">
              <a:solidFill>
                <a:schemeClr val="tx1"/>
              </a:solidFill>
            </a:endParaRPr>
          </a:p>
        </p:txBody>
      </p:sp>
      <p:sp>
        <p:nvSpPr>
          <p:cNvPr id="3" name="Tijdelijke aanduiding voor dianummer 2"/>
          <p:cNvSpPr>
            <a:spLocks noGrp="1"/>
          </p:cNvSpPr>
          <p:nvPr>
            <p:ph type="sldNum" sz="quarter" idx="12"/>
          </p:nvPr>
        </p:nvSpPr>
        <p:spPr/>
        <p:txBody>
          <a:bodyPr/>
          <a:lstStyle/>
          <a:p>
            <a:fld id="{0FC23DEA-E3BD-E247-8B7B-87A86205515A}" type="slidenum">
              <a:rPr lang="nl-NL" smtClean="0"/>
              <a:t>9</a:t>
            </a:fld>
            <a:endParaRPr lang="nl-NL"/>
          </a:p>
        </p:txBody>
      </p:sp>
    </p:spTree>
    <p:extLst>
      <p:ext uri="{BB962C8B-B14F-4D97-AF65-F5344CB8AC3E}">
        <p14:creationId xmlns:p14="http://schemas.microsoft.com/office/powerpoint/2010/main" val="6883523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6566" y="1970111"/>
            <a:ext cx="4804467" cy="1143000"/>
          </a:xfrm>
        </p:spPr>
        <p:txBody>
          <a:bodyPr/>
          <a:lstStyle/>
          <a:p>
            <a:r>
              <a:rPr lang="nl-NL" sz="4800" dirty="0" err="1" smtClean="0">
                <a:solidFill>
                  <a:schemeClr val="tx1"/>
                </a:solidFill>
              </a:rPr>
              <a:t>What</a:t>
            </a:r>
            <a:r>
              <a:rPr lang="nl-NL" sz="4800" dirty="0" smtClean="0">
                <a:solidFill>
                  <a:schemeClr val="tx1"/>
                </a:solidFill>
              </a:rPr>
              <a:t> is </a:t>
            </a:r>
            <a:r>
              <a:rPr lang="nl-NL" sz="4800" dirty="0" err="1" smtClean="0">
                <a:solidFill>
                  <a:schemeClr val="accent2">
                    <a:lumMod val="75000"/>
                    <a:lumOff val="25000"/>
                  </a:schemeClr>
                </a:solidFill>
              </a:rPr>
              <a:t>hones</a:t>
            </a:r>
            <a:r>
              <a:rPr lang="nl-NL" sz="4800" dirty="0" err="1" smtClean="0">
                <a:solidFill>
                  <a:srgbClr val="C00202"/>
                </a:solidFill>
              </a:rPr>
              <a:t>ty</a:t>
            </a:r>
            <a:r>
              <a:rPr lang="nl-NL" sz="4800" dirty="0" smtClean="0">
                <a:solidFill>
                  <a:schemeClr val="tx1"/>
                </a:solidFill>
              </a:rPr>
              <a:t>?</a:t>
            </a:r>
            <a:endParaRPr lang="nl-NL" sz="4800" dirty="0">
              <a:solidFill>
                <a:schemeClr val="tx1"/>
              </a:solidFill>
            </a:endParaRPr>
          </a:p>
        </p:txBody>
      </p:sp>
      <p:sp>
        <p:nvSpPr>
          <p:cNvPr id="3" name="Tijdelijke aanduiding voor dianummer 2"/>
          <p:cNvSpPr>
            <a:spLocks noGrp="1"/>
          </p:cNvSpPr>
          <p:nvPr>
            <p:ph type="sldNum" sz="quarter" idx="12"/>
          </p:nvPr>
        </p:nvSpPr>
        <p:spPr/>
        <p:txBody>
          <a:bodyPr/>
          <a:lstStyle/>
          <a:p>
            <a:fld id="{0FC23DEA-E3BD-E247-8B7B-87A86205515A}" type="slidenum">
              <a:rPr lang="nl-NL" smtClean="0"/>
              <a:t>10</a:t>
            </a:fld>
            <a:endParaRPr lang="nl-NL"/>
          </a:p>
        </p:txBody>
      </p:sp>
      <p:pic>
        <p:nvPicPr>
          <p:cNvPr id="4" name="Afbeelding 3" descr="Schermafbeelding 2015-02-10 om 13.35.5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2544" y="2622034"/>
            <a:ext cx="1841500" cy="2870200"/>
          </a:xfrm>
          <a:prstGeom prst="rect">
            <a:avLst/>
          </a:prstGeom>
        </p:spPr>
      </p:pic>
    </p:spTree>
    <p:extLst>
      <p:ext uri="{BB962C8B-B14F-4D97-AF65-F5344CB8AC3E}">
        <p14:creationId xmlns:p14="http://schemas.microsoft.com/office/powerpoint/2010/main" val="23204672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FC23DEA-E3BD-E247-8B7B-87A86205515A}" type="slidenum">
              <a:rPr lang="nl-NL" smtClean="0"/>
              <a:t>11</a:t>
            </a:fld>
            <a:endParaRPr lang="nl-NL"/>
          </a:p>
        </p:txBody>
      </p:sp>
      <p:sp>
        <p:nvSpPr>
          <p:cNvPr id="4" name="Titel 1"/>
          <p:cNvSpPr>
            <a:spLocks noGrp="1"/>
          </p:cNvSpPr>
          <p:nvPr>
            <p:ph type="title"/>
          </p:nvPr>
        </p:nvSpPr>
        <p:spPr>
          <a:xfrm>
            <a:off x="724461" y="2968144"/>
            <a:ext cx="7785286" cy="1715531"/>
          </a:xfrm>
        </p:spPr>
        <p:txBody>
          <a:bodyPr/>
          <a:lstStyle/>
          <a:p>
            <a:r>
              <a:rPr lang="nl-NL" sz="2400" dirty="0" smtClean="0">
                <a:solidFill>
                  <a:schemeClr val="accent2">
                    <a:lumMod val="75000"/>
                    <a:lumOff val="25000"/>
                  </a:schemeClr>
                </a:solidFill>
              </a:rPr>
              <a:t>Honesty</a:t>
            </a:r>
            <a:r>
              <a:rPr lang="nl-NL" sz="2400" dirty="0" smtClean="0">
                <a:solidFill>
                  <a:schemeClr val="tx1"/>
                </a:solidFill>
              </a:rPr>
              <a:t> </a:t>
            </a:r>
            <a:r>
              <a:rPr lang="en-GB" sz="2400" dirty="0" smtClean="0">
                <a:solidFill>
                  <a:schemeClr val="tx1"/>
                </a:solidFill>
              </a:rPr>
              <a:t>means </a:t>
            </a:r>
            <a:r>
              <a:rPr lang="en-GB" sz="2400" dirty="0">
                <a:solidFill>
                  <a:schemeClr val="tx1"/>
                </a:solidFill>
              </a:rPr>
              <a:t>being open, trustworthy, and truthful. When people are honest they can be relied on not to lie, steel, or cheat. Honesty is telling the truth. It is admitting mistakes even when you know someone might be angry or disappointed. Being honest means that you don’t pretend to be something you are not. With honesty, you can trust things to be as they are.</a:t>
            </a:r>
            <a:endParaRPr lang="nl-NL" sz="2400" dirty="0">
              <a:solidFill>
                <a:schemeClr val="tx1"/>
              </a:solidFill>
            </a:endParaRPr>
          </a:p>
        </p:txBody>
      </p:sp>
    </p:spTree>
    <p:extLst>
      <p:ext uri="{BB962C8B-B14F-4D97-AF65-F5344CB8AC3E}">
        <p14:creationId xmlns:p14="http://schemas.microsoft.com/office/powerpoint/2010/main" val="9775771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is it most difficult to be honest?</a:t>
            </a:r>
            <a:endParaRPr lang="en-GB" dirty="0"/>
          </a:p>
        </p:txBody>
      </p:sp>
      <p:sp>
        <p:nvSpPr>
          <p:cNvPr id="3" name="Slide Number Placeholder 2"/>
          <p:cNvSpPr>
            <a:spLocks noGrp="1"/>
          </p:cNvSpPr>
          <p:nvPr>
            <p:ph type="sldNum" sz="quarter" idx="12"/>
          </p:nvPr>
        </p:nvSpPr>
        <p:spPr/>
        <p:txBody>
          <a:bodyPr/>
          <a:lstStyle/>
          <a:p>
            <a:fld id="{0FC23DEA-E3BD-E247-8B7B-87A86205515A}" type="slidenum">
              <a:rPr lang="nl-NL" smtClean="0"/>
              <a:t>12</a:t>
            </a:fld>
            <a:endParaRPr lang="nl-NL"/>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9917" y="1743501"/>
            <a:ext cx="4149534" cy="4234218"/>
          </a:xfrm>
          <a:prstGeom prst="rect">
            <a:avLst/>
          </a:prstGeom>
        </p:spPr>
      </p:pic>
    </p:spTree>
    <p:extLst>
      <p:ext uri="{BB962C8B-B14F-4D97-AF65-F5344CB8AC3E}">
        <p14:creationId xmlns:p14="http://schemas.microsoft.com/office/powerpoint/2010/main" val="7662820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2215" y="2241188"/>
            <a:ext cx="5200329" cy="1143000"/>
          </a:xfrm>
        </p:spPr>
        <p:txBody>
          <a:bodyPr/>
          <a:lstStyle/>
          <a:p>
            <a:r>
              <a:rPr lang="nl-NL" sz="4800" dirty="0" err="1" smtClean="0">
                <a:solidFill>
                  <a:schemeClr val="tx1"/>
                </a:solidFill>
              </a:rPr>
              <a:t>Why</a:t>
            </a:r>
            <a:r>
              <a:rPr lang="nl-NL" sz="4800" dirty="0" smtClean="0">
                <a:solidFill>
                  <a:schemeClr val="tx1"/>
                </a:solidFill>
              </a:rPr>
              <a:t> is </a:t>
            </a:r>
            <a:r>
              <a:rPr lang="nl-NL" sz="4800" dirty="0" err="1" smtClean="0">
                <a:solidFill>
                  <a:schemeClr val="accent2">
                    <a:lumMod val="75000"/>
                    <a:lumOff val="25000"/>
                  </a:schemeClr>
                </a:solidFill>
              </a:rPr>
              <a:t>hones</a:t>
            </a:r>
            <a:r>
              <a:rPr lang="nl-NL" sz="4800" dirty="0" err="1" smtClean="0">
                <a:solidFill>
                  <a:srgbClr val="C00202"/>
                </a:solidFill>
              </a:rPr>
              <a:t>ty</a:t>
            </a:r>
            <a:r>
              <a:rPr lang="nl-NL" sz="4800" dirty="0" smtClean="0">
                <a:solidFill>
                  <a:srgbClr val="C00202"/>
                </a:solidFill>
              </a:rPr>
              <a:t> </a:t>
            </a:r>
            <a:r>
              <a:rPr lang="nl-NL" sz="4800" dirty="0" smtClean="0">
                <a:solidFill>
                  <a:schemeClr val="tx1"/>
                </a:solidFill>
              </a:rPr>
              <a:t>important?</a:t>
            </a:r>
            <a:endParaRPr lang="nl-NL" sz="4800" dirty="0">
              <a:solidFill>
                <a:schemeClr val="tx1"/>
              </a:solidFill>
            </a:endParaRPr>
          </a:p>
        </p:txBody>
      </p:sp>
      <p:sp>
        <p:nvSpPr>
          <p:cNvPr id="3" name="Tijdelijke aanduiding voor dianummer 2"/>
          <p:cNvSpPr>
            <a:spLocks noGrp="1"/>
          </p:cNvSpPr>
          <p:nvPr>
            <p:ph type="sldNum" sz="quarter" idx="12"/>
          </p:nvPr>
        </p:nvSpPr>
        <p:spPr/>
        <p:txBody>
          <a:bodyPr/>
          <a:lstStyle/>
          <a:p>
            <a:fld id="{0FC23DEA-E3BD-E247-8B7B-87A86205515A}" type="slidenum">
              <a:rPr lang="nl-NL" smtClean="0"/>
              <a:t>13</a:t>
            </a:fld>
            <a:endParaRPr lang="nl-NL"/>
          </a:p>
        </p:txBody>
      </p:sp>
      <p:pic>
        <p:nvPicPr>
          <p:cNvPr id="4" name="Afbeelding 3" descr="Schermafbeelding 2015-02-10 om 13.35.5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2544" y="2622034"/>
            <a:ext cx="1841500" cy="2870200"/>
          </a:xfrm>
          <a:prstGeom prst="rect">
            <a:avLst/>
          </a:prstGeom>
        </p:spPr>
      </p:pic>
    </p:spTree>
    <p:extLst>
      <p:ext uri="{BB962C8B-B14F-4D97-AF65-F5344CB8AC3E}">
        <p14:creationId xmlns:p14="http://schemas.microsoft.com/office/powerpoint/2010/main" val="22704687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FC23DEA-E3BD-E247-8B7B-87A86205515A}" type="slidenum">
              <a:rPr lang="nl-NL" smtClean="0"/>
              <a:t>14</a:t>
            </a:fld>
            <a:endParaRPr lang="nl-NL"/>
          </a:p>
        </p:txBody>
      </p:sp>
      <p:sp>
        <p:nvSpPr>
          <p:cNvPr id="4" name="Titel 1"/>
          <p:cNvSpPr>
            <a:spLocks noGrp="1"/>
          </p:cNvSpPr>
          <p:nvPr>
            <p:ph type="title"/>
          </p:nvPr>
        </p:nvSpPr>
        <p:spPr>
          <a:xfrm>
            <a:off x="724461" y="3448204"/>
            <a:ext cx="7785286" cy="1715531"/>
          </a:xfrm>
        </p:spPr>
        <p:txBody>
          <a:bodyPr/>
          <a:lstStyle/>
          <a:p>
            <a:r>
              <a:rPr lang="en-GB" sz="2400" dirty="0" smtClean="0"/>
              <a:t>Honesty </a:t>
            </a:r>
            <a:r>
              <a:rPr lang="en-GB" sz="2400" dirty="0">
                <a:solidFill>
                  <a:schemeClr val="tx1"/>
                </a:solidFill>
              </a:rPr>
              <a:t>is important because it builds trust. When people lie, or cover up mistakes, others can’t trust them. When people aren’t honest with themselves, they pretend that something doesn’t matter when it does or they exaggerate to impress others. When you are honest with yourself, you accept yourself the way you are. When you are honest, others can believe you. When you are honest, you are more likely to become a person of integrity.</a:t>
            </a:r>
            <a:endParaRPr lang="nl-NL" sz="2400" dirty="0">
              <a:solidFill>
                <a:schemeClr val="tx1"/>
              </a:solidFill>
            </a:endParaRPr>
          </a:p>
        </p:txBody>
      </p:sp>
    </p:spTree>
    <p:extLst>
      <p:ext uri="{BB962C8B-B14F-4D97-AF65-F5344CB8AC3E}">
        <p14:creationId xmlns:p14="http://schemas.microsoft.com/office/powerpoint/2010/main" val="732128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2544" y="1970111"/>
            <a:ext cx="5200000" cy="1143000"/>
          </a:xfrm>
        </p:spPr>
        <p:txBody>
          <a:bodyPr/>
          <a:lstStyle/>
          <a:p>
            <a:r>
              <a:rPr lang="nl-NL" sz="4800" dirty="0" err="1" smtClean="0">
                <a:solidFill>
                  <a:schemeClr val="tx1"/>
                </a:solidFill>
              </a:rPr>
              <a:t>What</a:t>
            </a:r>
            <a:r>
              <a:rPr lang="nl-NL" sz="4800" dirty="0" smtClean="0">
                <a:solidFill>
                  <a:schemeClr val="tx1"/>
                </a:solidFill>
              </a:rPr>
              <a:t> is </a:t>
            </a:r>
            <a:r>
              <a:rPr lang="nl-NL" sz="4800" dirty="0" err="1" smtClean="0">
                <a:solidFill>
                  <a:schemeClr val="accent2">
                    <a:lumMod val="75000"/>
                    <a:lumOff val="25000"/>
                  </a:schemeClr>
                </a:solidFill>
              </a:rPr>
              <a:t>integrity</a:t>
            </a:r>
            <a:r>
              <a:rPr lang="nl-NL" sz="4800" dirty="0" smtClean="0">
                <a:solidFill>
                  <a:schemeClr val="tx1"/>
                </a:solidFill>
              </a:rPr>
              <a:t>?</a:t>
            </a:r>
            <a:endParaRPr lang="nl-NL" sz="4800" dirty="0">
              <a:solidFill>
                <a:schemeClr val="tx1"/>
              </a:solidFill>
            </a:endParaRPr>
          </a:p>
        </p:txBody>
      </p:sp>
      <p:sp>
        <p:nvSpPr>
          <p:cNvPr id="3" name="Tijdelijke aanduiding voor dianummer 2"/>
          <p:cNvSpPr>
            <a:spLocks noGrp="1"/>
          </p:cNvSpPr>
          <p:nvPr>
            <p:ph type="sldNum" sz="quarter" idx="12"/>
          </p:nvPr>
        </p:nvSpPr>
        <p:spPr/>
        <p:txBody>
          <a:bodyPr/>
          <a:lstStyle/>
          <a:p>
            <a:fld id="{0FC23DEA-E3BD-E247-8B7B-87A86205515A}" type="slidenum">
              <a:rPr lang="nl-NL" smtClean="0"/>
              <a:t>15</a:t>
            </a:fld>
            <a:endParaRPr lang="nl-NL"/>
          </a:p>
        </p:txBody>
      </p:sp>
      <p:pic>
        <p:nvPicPr>
          <p:cNvPr id="4" name="Afbeelding 3" descr="Schermafbeelding 2015-02-10 om 13.35.5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2544" y="2622034"/>
            <a:ext cx="1841500" cy="2870200"/>
          </a:xfrm>
          <a:prstGeom prst="rect">
            <a:avLst/>
          </a:prstGeom>
        </p:spPr>
      </p:pic>
    </p:spTree>
    <p:extLst>
      <p:ext uri="{BB962C8B-B14F-4D97-AF65-F5344CB8AC3E}">
        <p14:creationId xmlns:p14="http://schemas.microsoft.com/office/powerpoint/2010/main" val="22704687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FC23DEA-E3BD-E247-8B7B-87A86205515A}" type="slidenum">
              <a:rPr lang="nl-NL" smtClean="0"/>
              <a:t>16</a:t>
            </a:fld>
            <a:endParaRPr lang="nl-NL"/>
          </a:p>
        </p:txBody>
      </p:sp>
      <p:sp>
        <p:nvSpPr>
          <p:cNvPr id="4" name="Titel 1"/>
          <p:cNvSpPr>
            <a:spLocks noGrp="1"/>
          </p:cNvSpPr>
          <p:nvPr>
            <p:ph type="title"/>
          </p:nvPr>
        </p:nvSpPr>
        <p:spPr>
          <a:xfrm>
            <a:off x="724461" y="3448204"/>
            <a:ext cx="7785286" cy="1715531"/>
          </a:xfrm>
        </p:spPr>
        <p:txBody>
          <a:bodyPr/>
          <a:lstStyle/>
          <a:p>
            <a:r>
              <a:rPr lang="en-GB" sz="2400" dirty="0"/>
              <a:t>When you are a person of integrity </a:t>
            </a:r>
            <a:r>
              <a:rPr lang="en-GB" sz="2400" dirty="0">
                <a:solidFill>
                  <a:schemeClr val="tx1"/>
                </a:solidFill>
              </a:rPr>
              <a:t>you are honest and fair. You live by your values and stand up for what you believe is right. It is being honest and sincere with others and yourself. You are a person of integrity when your actions and words match; you keep your word. You don’t fool yourself into doing what you know is wrong. You fill your life and your mind with things that help you to live a good, clean life</a:t>
            </a:r>
            <a:endParaRPr lang="nl-NL" sz="2400" dirty="0">
              <a:solidFill>
                <a:schemeClr val="tx1"/>
              </a:solidFill>
            </a:endParaRPr>
          </a:p>
        </p:txBody>
      </p:sp>
    </p:spTree>
    <p:extLst>
      <p:ext uri="{BB962C8B-B14F-4D97-AF65-F5344CB8AC3E}">
        <p14:creationId xmlns:p14="http://schemas.microsoft.com/office/powerpoint/2010/main" val="29240352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0FC23DEA-E3BD-E247-8B7B-87A86205515A}" type="slidenum">
              <a:rPr lang="nl-NL" smtClean="0"/>
              <a:t>17</a:t>
            </a:fld>
            <a:endParaRPr lang="nl-NL"/>
          </a:p>
        </p:txBody>
      </p:sp>
      <p:pic>
        <p:nvPicPr>
          <p:cNvPr id="4" name="Afbeelding 3" descr="Integrit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00" y="1765300"/>
            <a:ext cx="8953500" cy="3314700"/>
          </a:xfrm>
          <a:prstGeom prst="rect">
            <a:avLst/>
          </a:prstGeom>
        </p:spPr>
      </p:pic>
    </p:spTree>
    <p:extLst>
      <p:ext uri="{BB962C8B-B14F-4D97-AF65-F5344CB8AC3E}">
        <p14:creationId xmlns:p14="http://schemas.microsoft.com/office/powerpoint/2010/main" val="6640138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199" y="361016"/>
            <a:ext cx="6508377" cy="1143000"/>
          </a:xfrm>
        </p:spPr>
        <p:txBody>
          <a:bodyPr/>
          <a:lstStyle/>
          <a:p>
            <a:r>
              <a:rPr lang="nl-NL" dirty="0" smtClean="0"/>
              <a:t>Effects of honesty and courage – </a:t>
            </a:r>
            <a:r>
              <a:rPr lang="nl-NL" dirty="0" smtClean="0">
                <a:solidFill>
                  <a:srgbClr val="000000"/>
                </a:solidFill>
              </a:rPr>
              <a:t>true/false</a:t>
            </a:r>
            <a:endParaRPr lang="nl-NL" dirty="0">
              <a:solidFill>
                <a:srgbClr val="000000"/>
              </a:solidFill>
            </a:endParaRPr>
          </a:p>
        </p:txBody>
      </p:sp>
      <p:sp>
        <p:nvSpPr>
          <p:cNvPr id="3" name="Tijdelijke aanduiding voor dianummer 2"/>
          <p:cNvSpPr>
            <a:spLocks noGrp="1"/>
          </p:cNvSpPr>
          <p:nvPr>
            <p:ph type="sldNum" sz="quarter" idx="12"/>
          </p:nvPr>
        </p:nvSpPr>
        <p:spPr/>
        <p:txBody>
          <a:bodyPr/>
          <a:lstStyle/>
          <a:p>
            <a:fld id="{0FC23DEA-E3BD-E247-8B7B-87A86205515A}" type="slidenum">
              <a:rPr lang="nl-NL" smtClean="0"/>
              <a:t>18</a:t>
            </a:fld>
            <a:endParaRPr lang="nl-NL"/>
          </a:p>
        </p:txBody>
      </p:sp>
      <p:sp>
        <p:nvSpPr>
          <p:cNvPr id="5" name="Rechthoek 4"/>
          <p:cNvSpPr/>
          <p:nvPr/>
        </p:nvSpPr>
        <p:spPr>
          <a:xfrm>
            <a:off x="457199" y="1878239"/>
            <a:ext cx="4260175" cy="461665"/>
          </a:xfrm>
          <a:prstGeom prst="rect">
            <a:avLst/>
          </a:prstGeom>
        </p:spPr>
        <p:txBody>
          <a:bodyPr wrap="square">
            <a:spAutoFit/>
          </a:bodyPr>
          <a:lstStyle/>
          <a:p>
            <a:r>
              <a:rPr lang="nl-NL" sz="2400" dirty="0" smtClean="0">
                <a:latin typeface="Avenir Book"/>
                <a:cs typeface="Avenir Book"/>
              </a:rPr>
              <a:t>1. </a:t>
            </a:r>
            <a:r>
              <a:rPr lang="nl-NL" sz="2400" dirty="0" err="1" smtClean="0">
                <a:latin typeface="Avenir Book"/>
                <a:cs typeface="Avenir Book"/>
              </a:rPr>
              <a:t>Honesty</a:t>
            </a:r>
            <a:r>
              <a:rPr lang="nl-NL" sz="2400" dirty="0" smtClean="0">
                <a:latin typeface="Avenir Book"/>
                <a:cs typeface="Avenir Book"/>
              </a:rPr>
              <a:t> </a:t>
            </a:r>
            <a:r>
              <a:rPr lang="nl-NL" sz="2400" dirty="0" err="1" smtClean="0">
                <a:latin typeface="Avenir Book"/>
                <a:cs typeface="Avenir Book"/>
              </a:rPr>
              <a:t>builds</a:t>
            </a:r>
            <a:r>
              <a:rPr lang="nl-NL" sz="2400" dirty="0" smtClean="0">
                <a:latin typeface="Avenir Book"/>
                <a:cs typeface="Avenir Book"/>
              </a:rPr>
              <a:t> trust</a:t>
            </a:r>
          </a:p>
        </p:txBody>
      </p:sp>
      <p:sp>
        <p:nvSpPr>
          <p:cNvPr id="6" name="Rechthoek 5"/>
          <p:cNvSpPr/>
          <p:nvPr/>
        </p:nvSpPr>
        <p:spPr>
          <a:xfrm>
            <a:off x="457199" y="2338371"/>
            <a:ext cx="5560228" cy="461665"/>
          </a:xfrm>
          <a:prstGeom prst="rect">
            <a:avLst/>
          </a:prstGeom>
        </p:spPr>
        <p:txBody>
          <a:bodyPr wrap="none">
            <a:spAutoFit/>
          </a:bodyPr>
          <a:lstStyle/>
          <a:p>
            <a:r>
              <a:rPr lang="nl-NL" sz="2400" dirty="0" smtClean="0">
                <a:solidFill>
                  <a:srgbClr val="000000"/>
                </a:solidFill>
                <a:latin typeface="Avenir Book"/>
                <a:cs typeface="Avenir Book"/>
              </a:rPr>
              <a:t>2. </a:t>
            </a:r>
            <a:r>
              <a:rPr lang="nl-NL" sz="2400" dirty="0" err="1" smtClean="0">
                <a:solidFill>
                  <a:srgbClr val="000000"/>
                </a:solidFill>
                <a:latin typeface="Avenir Book"/>
                <a:cs typeface="Avenir Book"/>
              </a:rPr>
              <a:t>Honesty</a:t>
            </a:r>
            <a:r>
              <a:rPr lang="nl-NL" sz="2400" dirty="0" smtClean="0">
                <a:solidFill>
                  <a:srgbClr val="000000"/>
                </a:solidFill>
                <a:latin typeface="Avenir Book"/>
                <a:cs typeface="Avenir Book"/>
              </a:rPr>
              <a:t> </a:t>
            </a:r>
            <a:r>
              <a:rPr lang="nl-NL" sz="2400" dirty="0" err="1" smtClean="0">
                <a:solidFill>
                  <a:srgbClr val="000000"/>
                </a:solidFill>
                <a:latin typeface="Avenir Book"/>
                <a:cs typeface="Avenir Book"/>
              </a:rPr>
              <a:t>creates</a:t>
            </a:r>
            <a:r>
              <a:rPr lang="nl-NL" sz="2400" dirty="0" smtClean="0">
                <a:solidFill>
                  <a:srgbClr val="000000"/>
                </a:solidFill>
                <a:latin typeface="Avenir Book"/>
                <a:cs typeface="Avenir Book"/>
              </a:rPr>
              <a:t> </a:t>
            </a:r>
            <a:r>
              <a:rPr lang="nl-NL" sz="2400" dirty="0" err="1" smtClean="0">
                <a:solidFill>
                  <a:srgbClr val="000000"/>
                </a:solidFill>
                <a:latin typeface="Avenir Book"/>
                <a:cs typeface="Avenir Book"/>
              </a:rPr>
              <a:t>unnecessary</a:t>
            </a:r>
            <a:r>
              <a:rPr lang="nl-NL" sz="2400" dirty="0" smtClean="0">
                <a:solidFill>
                  <a:srgbClr val="000000"/>
                </a:solidFill>
                <a:latin typeface="Avenir Book"/>
                <a:cs typeface="Avenir Book"/>
              </a:rPr>
              <a:t> conflict </a:t>
            </a:r>
            <a:endParaRPr lang="nl-NL" sz="2400" dirty="0"/>
          </a:p>
        </p:txBody>
      </p:sp>
      <p:sp>
        <p:nvSpPr>
          <p:cNvPr id="8" name="Rechthoek 7"/>
          <p:cNvSpPr/>
          <p:nvPr/>
        </p:nvSpPr>
        <p:spPr>
          <a:xfrm>
            <a:off x="457199" y="2772729"/>
            <a:ext cx="4660250" cy="461665"/>
          </a:xfrm>
          <a:prstGeom prst="rect">
            <a:avLst/>
          </a:prstGeom>
        </p:spPr>
        <p:txBody>
          <a:bodyPr wrap="none">
            <a:spAutoFit/>
          </a:bodyPr>
          <a:lstStyle/>
          <a:p>
            <a:r>
              <a:rPr lang="nl-NL" sz="2400" dirty="0" smtClean="0">
                <a:solidFill>
                  <a:srgbClr val="000000"/>
                </a:solidFill>
                <a:latin typeface="Avenir Book"/>
                <a:cs typeface="Avenir Book"/>
              </a:rPr>
              <a:t>3. We begin </a:t>
            </a:r>
            <a:r>
              <a:rPr lang="nl-NL" sz="2400" dirty="0" err="1" smtClean="0">
                <a:solidFill>
                  <a:srgbClr val="000000"/>
                </a:solidFill>
                <a:latin typeface="Avenir Book"/>
                <a:cs typeface="Avenir Book"/>
              </a:rPr>
              <a:t>to</a:t>
            </a:r>
            <a:r>
              <a:rPr lang="nl-NL" sz="2400" dirty="0" smtClean="0">
                <a:solidFill>
                  <a:srgbClr val="000000"/>
                </a:solidFill>
                <a:latin typeface="Avenir Book"/>
                <a:cs typeface="Avenir Book"/>
              </a:rPr>
              <a:t> </a:t>
            </a:r>
            <a:r>
              <a:rPr lang="nl-NL" sz="2400" dirty="0" err="1" smtClean="0">
                <a:solidFill>
                  <a:srgbClr val="000000"/>
                </a:solidFill>
                <a:latin typeface="Avenir Book"/>
                <a:cs typeface="Avenir Book"/>
              </a:rPr>
              <a:t>develop</a:t>
            </a:r>
            <a:r>
              <a:rPr lang="nl-NL" sz="2400" dirty="0" smtClean="0">
                <a:solidFill>
                  <a:srgbClr val="000000"/>
                </a:solidFill>
                <a:latin typeface="Avenir Book"/>
                <a:cs typeface="Avenir Book"/>
              </a:rPr>
              <a:t> </a:t>
            </a:r>
            <a:r>
              <a:rPr lang="nl-NL" sz="2400" dirty="0" err="1" smtClean="0">
                <a:solidFill>
                  <a:srgbClr val="000000"/>
                </a:solidFill>
                <a:latin typeface="Avenir Book"/>
                <a:cs typeface="Avenir Book"/>
              </a:rPr>
              <a:t>integrity</a:t>
            </a:r>
            <a:r>
              <a:rPr lang="nl-NL" sz="2400" dirty="0" smtClean="0">
                <a:solidFill>
                  <a:srgbClr val="000000"/>
                </a:solidFill>
                <a:latin typeface="Avenir Book"/>
                <a:cs typeface="Avenir Book"/>
              </a:rPr>
              <a:t> </a:t>
            </a:r>
            <a:endParaRPr lang="nl-NL" sz="2400" dirty="0"/>
          </a:p>
        </p:txBody>
      </p:sp>
      <p:sp>
        <p:nvSpPr>
          <p:cNvPr id="9" name="Rechthoek 8"/>
          <p:cNvSpPr/>
          <p:nvPr/>
        </p:nvSpPr>
        <p:spPr>
          <a:xfrm>
            <a:off x="457199" y="3234313"/>
            <a:ext cx="7179639" cy="830997"/>
          </a:xfrm>
          <a:prstGeom prst="rect">
            <a:avLst/>
          </a:prstGeom>
        </p:spPr>
        <p:txBody>
          <a:bodyPr wrap="square">
            <a:spAutoFit/>
          </a:bodyPr>
          <a:lstStyle/>
          <a:p>
            <a:r>
              <a:rPr lang="nl-NL" sz="2400" dirty="0">
                <a:solidFill>
                  <a:srgbClr val="000000"/>
                </a:solidFill>
                <a:latin typeface="Avenir Book"/>
                <a:cs typeface="Avenir Book"/>
              </a:rPr>
              <a:t>4</a:t>
            </a:r>
            <a:r>
              <a:rPr lang="nl-NL" sz="2400" dirty="0" smtClean="0">
                <a:solidFill>
                  <a:srgbClr val="000000"/>
                </a:solidFill>
                <a:latin typeface="Avenir Book"/>
                <a:cs typeface="Avenir Book"/>
              </a:rPr>
              <a:t>. We begin </a:t>
            </a:r>
            <a:r>
              <a:rPr lang="nl-NL" sz="2400" dirty="0" err="1" smtClean="0">
                <a:solidFill>
                  <a:srgbClr val="000000"/>
                </a:solidFill>
                <a:latin typeface="Avenir Book"/>
                <a:cs typeface="Avenir Book"/>
              </a:rPr>
              <a:t>to</a:t>
            </a:r>
            <a:r>
              <a:rPr lang="nl-NL" sz="2400" dirty="0" smtClean="0">
                <a:solidFill>
                  <a:srgbClr val="000000"/>
                </a:solidFill>
                <a:latin typeface="Avenir Book"/>
                <a:cs typeface="Avenir Book"/>
              </a:rPr>
              <a:t> </a:t>
            </a:r>
            <a:r>
              <a:rPr lang="nl-NL" sz="2400" dirty="0" err="1" smtClean="0">
                <a:solidFill>
                  <a:srgbClr val="000000"/>
                </a:solidFill>
                <a:latin typeface="Avenir Book"/>
                <a:cs typeface="Avenir Book"/>
              </a:rPr>
              <a:t>develop</a:t>
            </a:r>
            <a:r>
              <a:rPr lang="nl-NL" sz="2400" dirty="0" smtClean="0">
                <a:solidFill>
                  <a:srgbClr val="000000"/>
                </a:solidFill>
                <a:latin typeface="Avenir Book"/>
                <a:cs typeface="Avenir Book"/>
              </a:rPr>
              <a:t> a </a:t>
            </a:r>
            <a:r>
              <a:rPr lang="nl-NL" sz="2400" dirty="0" err="1" smtClean="0">
                <a:solidFill>
                  <a:srgbClr val="000000"/>
                </a:solidFill>
                <a:latin typeface="Avenir Book"/>
                <a:cs typeface="Avenir Book"/>
              </a:rPr>
              <a:t>wider</a:t>
            </a:r>
            <a:r>
              <a:rPr lang="nl-NL" sz="2400" dirty="0" smtClean="0">
                <a:solidFill>
                  <a:srgbClr val="000000"/>
                </a:solidFill>
                <a:latin typeface="Avenir Book"/>
                <a:cs typeface="Avenir Book"/>
              </a:rPr>
              <a:t> </a:t>
            </a:r>
            <a:r>
              <a:rPr lang="nl-NL" sz="2400" dirty="0" err="1" smtClean="0">
                <a:solidFill>
                  <a:srgbClr val="000000"/>
                </a:solidFill>
                <a:latin typeface="Avenir Book"/>
                <a:cs typeface="Avenir Book"/>
              </a:rPr>
              <a:t>self-acceptance</a:t>
            </a:r>
            <a:r>
              <a:rPr lang="nl-NL" sz="2400" dirty="0" smtClean="0">
                <a:solidFill>
                  <a:srgbClr val="000000"/>
                </a:solidFill>
                <a:latin typeface="Avenir Book"/>
                <a:cs typeface="Avenir Book"/>
              </a:rPr>
              <a:t> </a:t>
            </a:r>
          </a:p>
          <a:p>
            <a:r>
              <a:rPr lang="nl-NL" sz="2400" dirty="0">
                <a:solidFill>
                  <a:srgbClr val="000000"/>
                </a:solidFill>
                <a:latin typeface="Avenir Book"/>
                <a:cs typeface="Avenir Book"/>
              </a:rPr>
              <a:t>	</a:t>
            </a:r>
            <a:r>
              <a:rPr lang="nl-NL" sz="2400" dirty="0" err="1" smtClean="0">
                <a:solidFill>
                  <a:srgbClr val="000000"/>
                </a:solidFill>
                <a:latin typeface="Avenir Book"/>
                <a:cs typeface="Avenir Book"/>
              </a:rPr>
              <a:t>and</a:t>
            </a:r>
            <a:r>
              <a:rPr lang="nl-NL" sz="2400" dirty="0" smtClean="0">
                <a:solidFill>
                  <a:srgbClr val="000000"/>
                </a:solidFill>
                <a:latin typeface="Avenir Book"/>
                <a:cs typeface="Avenir Book"/>
              </a:rPr>
              <a:t> more </a:t>
            </a:r>
            <a:r>
              <a:rPr lang="nl-NL" sz="2400" dirty="0" err="1" smtClean="0">
                <a:solidFill>
                  <a:srgbClr val="000000"/>
                </a:solidFill>
                <a:latin typeface="Avenir Book"/>
                <a:cs typeface="Avenir Book"/>
              </a:rPr>
              <a:t>self</a:t>
            </a:r>
            <a:r>
              <a:rPr lang="nl-NL" sz="2400" dirty="0" smtClean="0">
                <a:solidFill>
                  <a:srgbClr val="000000"/>
                </a:solidFill>
                <a:latin typeface="Avenir Book"/>
                <a:cs typeface="Avenir Book"/>
              </a:rPr>
              <a:t>-respect </a:t>
            </a:r>
            <a:endParaRPr lang="nl-NL" sz="2400" dirty="0"/>
          </a:p>
        </p:txBody>
      </p:sp>
      <p:sp>
        <p:nvSpPr>
          <p:cNvPr id="10" name="Rechthoek 9"/>
          <p:cNvSpPr/>
          <p:nvPr/>
        </p:nvSpPr>
        <p:spPr>
          <a:xfrm>
            <a:off x="457199" y="4065310"/>
            <a:ext cx="3951493" cy="461665"/>
          </a:xfrm>
          <a:prstGeom prst="rect">
            <a:avLst/>
          </a:prstGeom>
        </p:spPr>
        <p:txBody>
          <a:bodyPr wrap="none">
            <a:spAutoFit/>
          </a:bodyPr>
          <a:lstStyle/>
          <a:p>
            <a:r>
              <a:rPr lang="nl-NL" sz="2400" dirty="0" smtClean="0">
                <a:solidFill>
                  <a:srgbClr val="000000"/>
                </a:solidFill>
                <a:latin typeface="Avenir Book"/>
                <a:cs typeface="Avenir Book"/>
              </a:rPr>
              <a:t>5. We </a:t>
            </a:r>
            <a:r>
              <a:rPr lang="nl-NL" sz="2400" dirty="0" err="1" smtClean="0">
                <a:solidFill>
                  <a:srgbClr val="000000"/>
                </a:solidFill>
                <a:latin typeface="Avenir Book"/>
                <a:cs typeface="Avenir Book"/>
              </a:rPr>
              <a:t>lose</a:t>
            </a:r>
            <a:r>
              <a:rPr lang="nl-NL" sz="2400" dirty="0" smtClean="0">
                <a:solidFill>
                  <a:srgbClr val="000000"/>
                </a:solidFill>
                <a:latin typeface="Avenir Book"/>
                <a:cs typeface="Avenir Book"/>
              </a:rPr>
              <a:t> </a:t>
            </a:r>
            <a:r>
              <a:rPr lang="nl-NL" sz="2400" dirty="0" err="1" smtClean="0">
                <a:solidFill>
                  <a:srgbClr val="000000"/>
                </a:solidFill>
                <a:latin typeface="Avenir Book"/>
                <a:cs typeface="Avenir Book"/>
              </a:rPr>
              <a:t>potential</a:t>
            </a:r>
            <a:r>
              <a:rPr lang="nl-NL" sz="2400" dirty="0" smtClean="0">
                <a:solidFill>
                  <a:srgbClr val="000000"/>
                </a:solidFill>
                <a:latin typeface="Avenir Book"/>
                <a:cs typeface="Avenir Book"/>
              </a:rPr>
              <a:t> </a:t>
            </a:r>
            <a:r>
              <a:rPr lang="nl-NL" sz="2400" dirty="0" err="1" smtClean="0">
                <a:solidFill>
                  <a:srgbClr val="000000"/>
                </a:solidFill>
                <a:latin typeface="Avenir Book"/>
                <a:cs typeface="Avenir Book"/>
              </a:rPr>
              <a:t>friends</a:t>
            </a:r>
            <a:endParaRPr lang="nl-NL" sz="2400" dirty="0"/>
          </a:p>
        </p:txBody>
      </p:sp>
      <p:sp>
        <p:nvSpPr>
          <p:cNvPr id="11" name="Rechthoek 10"/>
          <p:cNvSpPr/>
          <p:nvPr/>
        </p:nvSpPr>
        <p:spPr>
          <a:xfrm>
            <a:off x="457199" y="4516200"/>
            <a:ext cx="8499179" cy="1569660"/>
          </a:xfrm>
          <a:prstGeom prst="rect">
            <a:avLst/>
          </a:prstGeom>
        </p:spPr>
        <p:txBody>
          <a:bodyPr wrap="square">
            <a:spAutoFit/>
          </a:bodyPr>
          <a:lstStyle/>
          <a:p>
            <a:r>
              <a:rPr lang="nl-NL" sz="2400" dirty="0" smtClean="0">
                <a:solidFill>
                  <a:srgbClr val="000000"/>
                </a:solidFill>
                <a:latin typeface="Avenir Book"/>
                <a:cs typeface="Avenir Book"/>
              </a:rPr>
              <a:t>6. </a:t>
            </a:r>
            <a:r>
              <a:rPr lang="nl-NL" sz="2400" dirty="0" err="1" smtClean="0">
                <a:solidFill>
                  <a:srgbClr val="000000"/>
                </a:solidFill>
                <a:latin typeface="Avenir Book"/>
                <a:cs typeface="Avenir Book"/>
              </a:rPr>
              <a:t>When</a:t>
            </a:r>
            <a:r>
              <a:rPr lang="nl-NL" sz="2400" dirty="0" smtClean="0">
                <a:solidFill>
                  <a:srgbClr val="000000"/>
                </a:solidFill>
                <a:latin typeface="Avenir Book"/>
                <a:cs typeface="Avenir Book"/>
              </a:rPr>
              <a:t> we are </a:t>
            </a:r>
            <a:r>
              <a:rPr lang="nl-NL" sz="2400" dirty="0" err="1" smtClean="0">
                <a:solidFill>
                  <a:srgbClr val="000000"/>
                </a:solidFill>
                <a:latin typeface="Avenir Book"/>
                <a:cs typeface="Avenir Book"/>
              </a:rPr>
              <a:t>being</a:t>
            </a:r>
            <a:r>
              <a:rPr lang="nl-NL" sz="2400" dirty="0" smtClean="0">
                <a:solidFill>
                  <a:srgbClr val="000000"/>
                </a:solidFill>
                <a:latin typeface="Avenir Book"/>
                <a:cs typeface="Avenir Book"/>
              </a:rPr>
              <a:t> open </a:t>
            </a:r>
            <a:r>
              <a:rPr lang="nl-NL" sz="2400" dirty="0" err="1" smtClean="0">
                <a:solidFill>
                  <a:srgbClr val="000000"/>
                </a:solidFill>
                <a:latin typeface="Avenir Book"/>
                <a:cs typeface="Avenir Book"/>
              </a:rPr>
              <a:t>and</a:t>
            </a:r>
            <a:r>
              <a:rPr lang="nl-NL" sz="2400" dirty="0" smtClean="0">
                <a:solidFill>
                  <a:srgbClr val="000000"/>
                </a:solidFill>
                <a:latin typeface="Avenir Book"/>
                <a:cs typeface="Avenir Book"/>
              </a:rPr>
              <a:t> </a:t>
            </a:r>
            <a:r>
              <a:rPr lang="nl-NL" sz="2400" dirty="0" err="1" smtClean="0">
                <a:solidFill>
                  <a:srgbClr val="000000"/>
                </a:solidFill>
                <a:latin typeface="Avenir Book"/>
                <a:cs typeface="Avenir Book"/>
              </a:rPr>
              <a:t>honest</a:t>
            </a:r>
            <a:r>
              <a:rPr lang="nl-NL" sz="2400" dirty="0" smtClean="0">
                <a:solidFill>
                  <a:srgbClr val="000000"/>
                </a:solidFill>
                <a:latin typeface="Avenir Book"/>
                <a:cs typeface="Avenir Book"/>
              </a:rPr>
              <a:t> </a:t>
            </a:r>
            <a:r>
              <a:rPr lang="nl-NL" sz="2400" dirty="0" err="1" smtClean="0">
                <a:solidFill>
                  <a:srgbClr val="000000"/>
                </a:solidFill>
                <a:latin typeface="Avenir Book"/>
                <a:cs typeface="Avenir Book"/>
              </a:rPr>
              <a:t>about</a:t>
            </a:r>
            <a:r>
              <a:rPr lang="nl-NL" sz="2400" dirty="0" smtClean="0">
                <a:solidFill>
                  <a:srgbClr val="000000"/>
                </a:solidFill>
                <a:latin typeface="Avenir Book"/>
                <a:cs typeface="Avenir Book"/>
              </a:rPr>
              <a:t> </a:t>
            </a:r>
            <a:r>
              <a:rPr lang="nl-NL" sz="2400" dirty="0" err="1" smtClean="0">
                <a:solidFill>
                  <a:srgbClr val="000000"/>
                </a:solidFill>
                <a:latin typeface="Avenir Book"/>
                <a:cs typeface="Avenir Book"/>
              </a:rPr>
              <a:t>who</a:t>
            </a:r>
            <a:r>
              <a:rPr lang="nl-NL" sz="2400" dirty="0" smtClean="0">
                <a:solidFill>
                  <a:srgbClr val="000000"/>
                </a:solidFill>
                <a:latin typeface="Avenir Book"/>
                <a:cs typeface="Avenir Book"/>
              </a:rPr>
              <a:t> we are,</a:t>
            </a:r>
          </a:p>
          <a:p>
            <a:r>
              <a:rPr lang="nl-NL" sz="2400" dirty="0">
                <a:solidFill>
                  <a:srgbClr val="000000"/>
                </a:solidFill>
                <a:latin typeface="Avenir Book"/>
                <a:cs typeface="Avenir Book"/>
              </a:rPr>
              <a:t>	</a:t>
            </a:r>
            <a:r>
              <a:rPr lang="nl-NL" sz="2400" dirty="0" err="1" smtClean="0">
                <a:solidFill>
                  <a:srgbClr val="000000"/>
                </a:solidFill>
                <a:latin typeface="Avenir Book"/>
                <a:cs typeface="Avenir Book"/>
              </a:rPr>
              <a:t>some</a:t>
            </a:r>
            <a:r>
              <a:rPr lang="nl-NL" sz="2400" dirty="0" smtClean="0">
                <a:solidFill>
                  <a:srgbClr val="000000"/>
                </a:solidFill>
                <a:latin typeface="Avenir Book"/>
                <a:cs typeface="Avenir Book"/>
              </a:rPr>
              <a:t> </a:t>
            </a:r>
            <a:r>
              <a:rPr lang="nl-NL" sz="2400" dirty="0" err="1" smtClean="0">
                <a:solidFill>
                  <a:srgbClr val="000000"/>
                </a:solidFill>
                <a:latin typeface="Avenir Book"/>
                <a:cs typeface="Avenir Book"/>
              </a:rPr>
              <a:t>people</a:t>
            </a:r>
            <a:r>
              <a:rPr lang="nl-NL" sz="2400" dirty="0" smtClean="0">
                <a:solidFill>
                  <a:srgbClr val="000000"/>
                </a:solidFill>
                <a:latin typeface="Avenir Book"/>
                <a:cs typeface="Avenir Book"/>
              </a:rPr>
              <a:t> </a:t>
            </a:r>
            <a:r>
              <a:rPr lang="nl-NL" sz="2400" dirty="0" err="1" smtClean="0">
                <a:solidFill>
                  <a:srgbClr val="000000"/>
                </a:solidFill>
                <a:latin typeface="Avenir Book"/>
                <a:cs typeface="Avenir Book"/>
              </a:rPr>
              <a:t>will</a:t>
            </a:r>
            <a:r>
              <a:rPr lang="nl-NL" sz="2400" dirty="0" smtClean="0">
                <a:solidFill>
                  <a:srgbClr val="000000"/>
                </a:solidFill>
                <a:latin typeface="Avenir Book"/>
                <a:cs typeface="Avenir Book"/>
              </a:rPr>
              <a:t> </a:t>
            </a:r>
            <a:r>
              <a:rPr lang="nl-NL" sz="2400" dirty="0" err="1" smtClean="0">
                <a:solidFill>
                  <a:srgbClr val="000000"/>
                </a:solidFill>
                <a:latin typeface="Avenir Book"/>
                <a:cs typeface="Avenir Book"/>
              </a:rPr>
              <a:t>reject</a:t>
            </a:r>
            <a:r>
              <a:rPr lang="nl-NL" sz="2400" dirty="0" smtClean="0">
                <a:solidFill>
                  <a:srgbClr val="000000"/>
                </a:solidFill>
                <a:latin typeface="Avenir Book"/>
                <a:cs typeface="Avenir Book"/>
              </a:rPr>
              <a:t> </a:t>
            </a:r>
            <a:r>
              <a:rPr lang="nl-NL" sz="2400" dirty="0" err="1" smtClean="0">
                <a:solidFill>
                  <a:srgbClr val="000000"/>
                </a:solidFill>
                <a:latin typeface="Avenir Book"/>
                <a:cs typeface="Avenir Book"/>
              </a:rPr>
              <a:t>us</a:t>
            </a:r>
            <a:r>
              <a:rPr lang="nl-NL" sz="2400" dirty="0" smtClean="0">
                <a:solidFill>
                  <a:srgbClr val="000000"/>
                </a:solidFill>
                <a:latin typeface="Avenir Book"/>
                <a:cs typeface="Avenir Book"/>
              </a:rPr>
              <a:t>, but </a:t>
            </a:r>
            <a:r>
              <a:rPr lang="nl-NL" sz="2400" dirty="0" err="1" smtClean="0">
                <a:solidFill>
                  <a:srgbClr val="000000"/>
                </a:solidFill>
                <a:latin typeface="Avenir Book"/>
                <a:cs typeface="Avenir Book"/>
              </a:rPr>
              <a:t>our</a:t>
            </a:r>
            <a:r>
              <a:rPr lang="nl-NL" sz="2400" dirty="0" smtClean="0">
                <a:solidFill>
                  <a:srgbClr val="000000"/>
                </a:solidFill>
                <a:latin typeface="Avenir Book"/>
                <a:cs typeface="Avenir Book"/>
              </a:rPr>
              <a:t> </a:t>
            </a:r>
            <a:r>
              <a:rPr lang="nl-NL" sz="2400" dirty="0" err="1" smtClean="0">
                <a:solidFill>
                  <a:srgbClr val="000000"/>
                </a:solidFill>
                <a:latin typeface="Avenir Book"/>
                <a:cs typeface="Avenir Book"/>
              </a:rPr>
              <a:t>true</a:t>
            </a:r>
            <a:r>
              <a:rPr lang="nl-NL" sz="2400" dirty="0" smtClean="0">
                <a:solidFill>
                  <a:srgbClr val="000000"/>
                </a:solidFill>
                <a:latin typeface="Avenir Book"/>
                <a:cs typeface="Avenir Book"/>
              </a:rPr>
              <a:t> </a:t>
            </a:r>
            <a:r>
              <a:rPr lang="nl-NL" sz="2400" dirty="0" err="1" smtClean="0">
                <a:solidFill>
                  <a:srgbClr val="000000"/>
                </a:solidFill>
                <a:latin typeface="Avenir Book"/>
                <a:cs typeface="Avenir Book"/>
              </a:rPr>
              <a:t>friends</a:t>
            </a:r>
            <a:r>
              <a:rPr lang="nl-NL" sz="2400" dirty="0" smtClean="0">
                <a:solidFill>
                  <a:srgbClr val="000000"/>
                </a:solidFill>
                <a:latin typeface="Avenir Book"/>
                <a:cs typeface="Avenir Book"/>
              </a:rPr>
              <a:t> </a:t>
            </a:r>
            <a:r>
              <a:rPr lang="nl-NL" sz="2400" dirty="0" err="1" smtClean="0">
                <a:solidFill>
                  <a:srgbClr val="000000"/>
                </a:solidFill>
                <a:latin typeface="Avenir Book"/>
                <a:cs typeface="Avenir Book"/>
              </a:rPr>
              <a:t>will</a:t>
            </a:r>
            <a:r>
              <a:rPr lang="nl-NL" sz="2400" dirty="0" smtClean="0">
                <a:solidFill>
                  <a:srgbClr val="000000"/>
                </a:solidFill>
                <a:latin typeface="Avenir Book"/>
                <a:cs typeface="Avenir Book"/>
              </a:rPr>
              <a:t> </a:t>
            </a:r>
            <a:r>
              <a:rPr lang="nl-NL" sz="2400" dirty="0" err="1" smtClean="0">
                <a:solidFill>
                  <a:srgbClr val="000000"/>
                </a:solidFill>
                <a:latin typeface="Avenir Book"/>
                <a:cs typeface="Avenir Book"/>
              </a:rPr>
              <a:t>stay</a:t>
            </a:r>
            <a:r>
              <a:rPr lang="nl-NL" sz="2400" dirty="0" smtClean="0">
                <a:solidFill>
                  <a:srgbClr val="000000"/>
                </a:solidFill>
                <a:latin typeface="Avenir Book"/>
                <a:cs typeface="Avenir Book"/>
              </a:rPr>
              <a:t> </a:t>
            </a:r>
          </a:p>
          <a:p>
            <a:r>
              <a:rPr lang="nl-NL" sz="2400" dirty="0">
                <a:solidFill>
                  <a:srgbClr val="000000"/>
                </a:solidFill>
                <a:latin typeface="Avenir Book"/>
                <a:cs typeface="Avenir Book"/>
              </a:rPr>
              <a:t>	</a:t>
            </a:r>
            <a:r>
              <a:rPr lang="nl-NL" sz="2400" dirty="0" err="1" smtClean="0">
                <a:solidFill>
                  <a:srgbClr val="000000"/>
                </a:solidFill>
                <a:latin typeface="Avenir Book"/>
                <a:cs typeface="Avenir Book"/>
              </a:rPr>
              <a:t>by</a:t>
            </a:r>
            <a:r>
              <a:rPr lang="nl-NL" sz="2400" dirty="0" smtClean="0">
                <a:solidFill>
                  <a:srgbClr val="000000"/>
                </a:solidFill>
                <a:latin typeface="Avenir Book"/>
                <a:cs typeface="Avenir Book"/>
              </a:rPr>
              <a:t> </a:t>
            </a:r>
            <a:r>
              <a:rPr lang="nl-NL" sz="2400" dirty="0" err="1" smtClean="0">
                <a:solidFill>
                  <a:srgbClr val="000000"/>
                </a:solidFill>
                <a:latin typeface="Avenir Book"/>
                <a:cs typeface="Avenir Book"/>
              </a:rPr>
              <a:t>our</a:t>
            </a:r>
            <a:r>
              <a:rPr lang="nl-NL" sz="2400" dirty="0" smtClean="0">
                <a:solidFill>
                  <a:srgbClr val="000000"/>
                </a:solidFill>
                <a:latin typeface="Avenir Book"/>
                <a:cs typeface="Avenir Book"/>
              </a:rPr>
              <a:t> side. We </a:t>
            </a:r>
            <a:r>
              <a:rPr lang="nl-NL" sz="2400" dirty="0" err="1" smtClean="0">
                <a:solidFill>
                  <a:srgbClr val="000000"/>
                </a:solidFill>
                <a:latin typeface="Avenir Book"/>
                <a:cs typeface="Avenir Book"/>
              </a:rPr>
              <a:t>know</a:t>
            </a:r>
            <a:r>
              <a:rPr lang="nl-NL" sz="2400" dirty="0" smtClean="0">
                <a:solidFill>
                  <a:srgbClr val="000000"/>
                </a:solidFill>
                <a:latin typeface="Avenir Book"/>
                <a:cs typeface="Avenir Book"/>
              </a:rPr>
              <a:t> </a:t>
            </a:r>
            <a:r>
              <a:rPr lang="nl-NL" sz="2400" dirty="0" err="1" smtClean="0">
                <a:solidFill>
                  <a:srgbClr val="000000"/>
                </a:solidFill>
                <a:latin typeface="Avenir Book"/>
                <a:cs typeface="Avenir Book"/>
              </a:rPr>
              <a:t>who</a:t>
            </a:r>
            <a:r>
              <a:rPr lang="nl-NL" sz="2400" dirty="0" smtClean="0">
                <a:solidFill>
                  <a:srgbClr val="000000"/>
                </a:solidFill>
                <a:latin typeface="Avenir Book"/>
                <a:cs typeface="Avenir Book"/>
              </a:rPr>
              <a:t> </a:t>
            </a:r>
            <a:r>
              <a:rPr lang="nl-NL" sz="2400" dirty="0" err="1" smtClean="0">
                <a:solidFill>
                  <a:srgbClr val="000000"/>
                </a:solidFill>
                <a:latin typeface="Avenir Book"/>
                <a:cs typeface="Avenir Book"/>
              </a:rPr>
              <a:t>our</a:t>
            </a:r>
            <a:r>
              <a:rPr lang="nl-NL" sz="2400" dirty="0" smtClean="0">
                <a:solidFill>
                  <a:srgbClr val="000000"/>
                </a:solidFill>
                <a:latin typeface="Avenir Book"/>
                <a:cs typeface="Avenir Book"/>
              </a:rPr>
              <a:t> </a:t>
            </a:r>
            <a:r>
              <a:rPr lang="nl-NL" sz="2400" dirty="0" err="1" smtClean="0">
                <a:solidFill>
                  <a:srgbClr val="000000"/>
                </a:solidFill>
                <a:latin typeface="Avenir Book"/>
                <a:cs typeface="Avenir Book"/>
              </a:rPr>
              <a:t>friends</a:t>
            </a:r>
            <a:r>
              <a:rPr lang="nl-NL" sz="2400" dirty="0" smtClean="0">
                <a:solidFill>
                  <a:srgbClr val="000000"/>
                </a:solidFill>
                <a:latin typeface="Avenir Book"/>
                <a:cs typeface="Avenir Book"/>
              </a:rPr>
              <a:t> are </a:t>
            </a:r>
            <a:r>
              <a:rPr lang="nl-NL" sz="2400" dirty="0" err="1" smtClean="0">
                <a:solidFill>
                  <a:srgbClr val="000000"/>
                </a:solidFill>
                <a:latin typeface="Avenir Book"/>
                <a:cs typeface="Avenir Book"/>
              </a:rPr>
              <a:t>and</a:t>
            </a:r>
            <a:r>
              <a:rPr lang="nl-NL" sz="2400" dirty="0" smtClean="0">
                <a:solidFill>
                  <a:srgbClr val="000000"/>
                </a:solidFill>
                <a:latin typeface="Avenir Book"/>
                <a:cs typeface="Avenir Book"/>
              </a:rPr>
              <a:t> </a:t>
            </a:r>
            <a:r>
              <a:rPr lang="nl-NL" sz="2400" dirty="0" err="1" smtClean="0">
                <a:solidFill>
                  <a:srgbClr val="000000"/>
                </a:solidFill>
                <a:latin typeface="Avenir Book"/>
                <a:cs typeface="Avenir Book"/>
              </a:rPr>
              <a:t>can</a:t>
            </a:r>
            <a:endParaRPr lang="nl-NL" sz="2400" dirty="0" smtClean="0">
              <a:solidFill>
                <a:srgbClr val="000000"/>
              </a:solidFill>
              <a:latin typeface="Avenir Book"/>
              <a:cs typeface="Avenir Book"/>
            </a:endParaRPr>
          </a:p>
          <a:p>
            <a:r>
              <a:rPr lang="nl-NL" sz="2400" dirty="0">
                <a:solidFill>
                  <a:srgbClr val="000000"/>
                </a:solidFill>
                <a:latin typeface="Avenir Book"/>
                <a:cs typeface="Avenir Book"/>
              </a:rPr>
              <a:t>	</a:t>
            </a:r>
            <a:r>
              <a:rPr lang="nl-NL" sz="2400" dirty="0" err="1" smtClean="0">
                <a:solidFill>
                  <a:srgbClr val="000000"/>
                </a:solidFill>
                <a:latin typeface="Avenir Book"/>
                <a:cs typeface="Avenir Book"/>
              </a:rPr>
              <a:t>develop</a:t>
            </a:r>
            <a:r>
              <a:rPr lang="nl-NL" sz="2400" dirty="0" smtClean="0">
                <a:solidFill>
                  <a:srgbClr val="000000"/>
                </a:solidFill>
                <a:latin typeface="Avenir Book"/>
                <a:cs typeface="Avenir Book"/>
              </a:rPr>
              <a:t> more </a:t>
            </a:r>
            <a:r>
              <a:rPr lang="nl-NL" sz="2400" dirty="0" err="1" smtClean="0">
                <a:solidFill>
                  <a:srgbClr val="000000"/>
                </a:solidFill>
                <a:latin typeface="Avenir Book"/>
                <a:cs typeface="Avenir Book"/>
              </a:rPr>
              <a:t>meaningful</a:t>
            </a:r>
            <a:r>
              <a:rPr lang="nl-NL" sz="2400" dirty="0" smtClean="0">
                <a:solidFill>
                  <a:srgbClr val="000000"/>
                </a:solidFill>
                <a:latin typeface="Avenir Book"/>
                <a:cs typeface="Avenir Book"/>
              </a:rPr>
              <a:t> </a:t>
            </a:r>
            <a:r>
              <a:rPr lang="nl-NL" sz="2400" dirty="0" err="1" smtClean="0">
                <a:solidFill>
                  <a:srgbClr val="000000"/>
                </a:solidFill>
                <a:latin typeface="Avenir Book"/>
                <a:cs typeface="Avenir Book"/>
              </a:rPr>
              <a:t>friendships</a:t>
            </a:r>
            <a:r>
              <a:rPr lang="nl-NL" sz="2400" dirty="0" smtClean="0">
                <a:solidFill>
                  <a:srgbClr val="000000"/>
                </a:solidFill>
                <a:latin typeface="Avenir Book"/>
                <a:cs typeface="Avenir Book"/>
              </a:rPr>
              <a:t> </a:t>
            </a:r>
            <a:r>
              <a:rPr lang="nl-NL" sz="2400" dirty="0" err="1" smtClean="0">
                <a:solidFill>
                  <a:srgbClr val="000000"/>
                </a:solidFill>
                <a:latin typeface="Avenir Book"/>
                <a:cs typeface="Avenir Book"/>
              </a:rPr>
              <a:t>and</a:t>
            </a:r>
            <a:r>
              <a:rPr lang="nl-NL" sz="2400" dirty="0" smtClean="0">
                <a:solidFill>
                  <a:srgbClr val="000000"/>
                </a:solidFill>
                <a:latin typeface="Avenir Book"/>
                <a:cs typeface="Avenir Book"/>
              </a:rPr>
              <a:t> </a:t>
            </a:r>
            <a:r>
              <a:rPr lang="nl-NL" sz="2400" dirty="0" err="1" smtClean="0">
                <a:solidFill>
                  <a:srgbClr val="000000"/>
                </a:solidFill>
                <a:latin typeface="Avenir Book"/>
                <a:cs typeface="Avenir Book"/>
              </a:rPr>
              <a:t>relationships</a:t>
            </a:r>
            <a:endParaRPr lang="nl-NL" sz="2400" dirty="0"/>
          </a:p>
        </p:txBody>
      </p:sp>
    </p:spTree>
    <p:extLst>
      <p:ext uri="{BB962C8B-B14F-4D97-AF65-F5344CB8AC3E}">
        <p14:creationId xmlns:p14="http://schemas.microsoft.com/office/powerpoint/2010/main" val="1132907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mph" presetSubtype="2" fill="hold" nodeType="clickEffect">
                                  <p:stCondLst>
                                    <p:cond delay="0"/>
                                  </p:stCondLst>
                                  <p:childTnLst>
                                    <p:animClr clrSpc="rgb" dir="cw">
                                      <p:cBhvr>
                                        <p:cTn id="30" dur="2000" fill="hold"/>
                                        <p:tgtEl>
                                          <p:spTgt spid="5"/>
                                        </p:tgtEl>
                                        <p:attrNameLst>
                                          <p:attrName>fillcolor</p:attrName>
                                        </p:attrNameLst>
                                      </p:cBhvr>
                                      <p:to>
                                        <a:srgbClr val="5FBE08"/>
                                      </p:to>
                                    </p:animClr>
                                    <p:set>
                                      <p:cBhvr>
                                        <p:cTn id="31" dur="2000" fill="hold"/>
                                        <p:tgtEl>
                                          <p:spTgt spid="5"/>
                                        </p:tgtEl>
                                        <p:attrNameLst>
                                          <p:attrName>fill.type</p:attrName>
                                        </p:attrNameLst>
                                      </p:cBhvr>
                                      <p:to>
                                        <p:strVal val="solid"/>
                                      </p:to>
                                    </p:set>
                                    <p:set>
                                      <p:cBhvr>
                                        <p:cTn id="32" dur="2000" fill="hold"/>
                                        <p:tgtEl>
                                          <p:spTgt spid="5"/>
                                        </p:tgtEl>
                                        <p:attrNameLst>
                                          <p:attrName>fill.on</p:attrName>
                                        </p:attrNameLst>
                                      </p:cBhvr>
                                      <p:to>
                                        <p:strVal val="true"/>
                                      </p:to>
                                    </p:set>
                                  </p:childTnLst>
                                </p:cTn>
                              </p:par>
                            </p:childTnLst>
                          </p:cTn>
                        </p:par>
                      </p:childTnLst>
                    </p:cTn>
                  </p:par>
                  <p:par>
                    <p:cTn id="33" fill="hold">
                      <p:stCondLst>
                        <p:cond delay="indefinite"/>
                      </p:stCondLst>
                      <p:childTnLst>
                        <p:par>
                          <p:cTn id="34" fill="hold">
                            <p:stCondLst>
                              <p:cond delay="0"/>
                            </p:stCondLst>
                            <p:childTnLst>
                              <p:par>
                                <p:cTn id="35" presetID="1" presetClass="emph" presetSubtype="2" fill="hold" nodeType="clickEffect">
                                  <p:stCondLst>
                                    <p:cond delay="0"/>
                                  </p:stCondLst>
                                  <p:childTnLst>
                                    <p:animClr clrSpc="rgb" dir="cw">
                                      <p:cBhvr>
                                        <p:cTn id="36" dur="2000" fill="hold"/>
                                        <p:tgtEl>
                                          <p:spTgt spid="6"/>
                                        </p:tgtEl>
                                        <p:attrNameLst>
                                          <p:attrName>fillcolor</p:attrName>
                                        </p:attrNameLst>
                                      </p:cBhvr>
                                      <p:to>
                                        <a:schemeClr val="accent2"/>
                                      </p:to>
                                    </p:animClr>
                                    <p:set>
                                      <p:cBhvr>
                                        <p:cTn id="37" dur="2000" fill="hold"/>
                                        <p:tgtEl>
                                          <p:spTgt spid="6"/>
                                        </p:tgtEl>
                                        <p:attrNameLst>
                                          <p:attrName>fill.type</p:attrName>
                                        </p:attrNameLst>
                                      </p:cBhvr>
                                      <p:to>
                                        <p:strVal val="solid"/>
                                      </p:to>
                                    </p:set>
                                    <p:set>
                                      <p:cBhvr>
                                        <p:cTn id="38" dur="2000" fill="hold"/>
                                        <p:tgtEl>
                                          <p:spTgt spid="6"/>
                                        </p:tgtEl>
                                        <p:attrNameLst>
                                          <p:attrName>fill.on</p:attrName>
                                        </p:attrNameLst>
                                      </p:cBhvr>
                                      <p:to>
                                        <p:strVal val="true"/>
                                      </p:to>
                                    </p:set>
                                  </p:childTnLst>
                                </p:cTn>
                              </p:par>
                            </p:childTnLst>
                          </p:cTn>
                        </p:par>
                      </p:childTnLst>
                    </p:cTn>
                  </p:par>
                  <p:par>
                    <p:cTn id="39" fill="hold">
                      <p:stCondLst>
                        <p:cond delay="indefinite"/>
                      </p:stCondLst>
                      <p:childTnLst>
                        <p:par>
                          <p:cTn id="40" fill="hold">
                            <p:stCondLst>
                              <p:cond delay="0"/>
                            </p:stCondLst>
                            <p:childTnLst>
                              <p:par>
                                <p:cTn id="41" presetID="1" presetClass="emph" presetSubtype="2" fill="hold" nodeType="clickEffect">
                                  <p:stCondLst>
                                    <p:cond delay="0"/>
                                  </p:stCondLst>
                                  <p:childTnLst>
                                    <p:animClr clrSpc="rgb" dir="cw">
                                      <p:cBhvr>
                                        <p:cTn id="42" dur="2000" fill="hold"/>
                                        <p:tgtEl>
                                          <p:spTgt spid="8"/>
                                        </p:tgtEl>
                                        <p:attrNameLst>
                                          <p:attrName>fillcolor</p:attrName>
                                        </p:attrNameLst>
                                      </p:cBhvr>
                                      <p:to>
                                        <a:srgbClr val="5FBE08"/>
                                      </p:to>
                                    </p:animClr>
                                    <p:set>
                                      <p:cBhvr>
                                        <p:cTn id="43" dur="2000" fill="hold"/>
                                        <p:tgtEl>
                                          <p:spTgt spid="8"/>
                                        </p:tgtEl>
                                        <p:attrNameLst>
                                          <p:attrName>fill.type</p:attrName>
                                        </p:attrNameLst>
                                      </p:cBhvr>
                                      <p:to>
                                        <p:strVal val="solid"/>
                                      </p:to>
                                    </p:set>
                                    <p:set>
                                      <p:cBhvr>
                                        <p:cTn id="44" dur="2000" fill="hold"/>
                                        <p:tgtEl>
                                          <p:spTgt spid="8"/>
                                        </p:tgtEl>
                                        <p:attrNameLst>
                                          <p:attrName>fill.on</p:attrName>
                                        </p:attrNameLst>
                                      </p:cBhvr>
                                      <p:to>
                                        <p:strVal val="true"/>
                                      </p:to>
                                    </p:set>
                                  </p:childTnLst>
                                </p:cTn>
                              </p:par>
                            </p:childTnLst>
                          </p:cTn>
                        </p:par>
                      </p:childTnLst>
                    </p:cTn>
                  </p:par>
                  <p:par>
                    <p:cTn id="45" fill="hold">
                      <p:stCondLst>
                        <p:cond delay="indefinite"/>
                      </p:stCondLst>
                      <p:childTnLst>
                        <p:par>
                          <p:cTn id="46" fill="hold">
                            <p:stCondLst>
                              <p:cond delay="0"/>
                            </p:stCondLst>
                            <p:childTnLst>
                              <p:par>
                                <p:cTn id="47" presetID="1" presetClass="emph" presetSubtype="2" fill="hold" nodeType="clickEffect">
                                  <p:stCondLst>
                                    <p:cond delay="0"/>
                                  </p:stCondLst>
                                  <p:childTnLst>
                                    <p:animClr clrSpc="rgb" dir="cw">
                                      <p:cBhvr>
                                        <p:cTn id="48" dur="2000" fill="hold"/>
                                        <p:tgtEl>
                                          <p:spTgt spid="9"/>
                                        </p:tgtEl>
                                        <p:attrNameLst>
                                          <p:attrName>fillcolor</p:attrName>
                                        </p:attrNameLst>
                                      </p:cBhvr>
                                      <p:to>
                                        <a:srgbClr val="5FBE08"/>
                                      </p:to>
                                    </p:animClr>
                                    <p:set>
                                      <p:cBhvr>
                                        <p:cTn id="49" dur="2000" fill="hold"/>
                                        <p:tgtEl>
                                          <p:spTgt spid="9"/>
                                        </p:tgtEl>
                                        <p:attrNameLst>
                                          <p:attrName>fill.type</p:attrName>
                                        </p:attrNameLst>
                                      </p:cBhvr>
                                      <p:to>
                                        <p:strVal val="solid"/>
                                      </p:to>
                                    </p:set>
                                    <p:set>
                                      <p:cBhvr>
                                        <p:cTn id="50" dur="2000" fill="hold"/>
                                        <p:tgtEl>
                                          <p:spTgt spid="9"/>
                                        </p:tgtEl>
                                        <p:attrNameLst>
                                          <p:attrName>fill.on</p:attrName>
                                        </p:attrNameLst>
                                      </p:cBhvr>
                                      <p:to>
                                        <p:strVal val="true"/>
                                      </p:to>
                                    </p:set>
                                  </p:childTnLst>
                                </p:cTn>
                              </p:par>
                            </p:childTnLst>
                          </p:cTn>
                        </p:par>
                      </p:childTnLst>
                    </p:cTn>
                  </p:par>
                  <p:par>
                    <p:cTn id="51" fill="hold">
                      <p:stCondLst>
                        <p:cond delay="indefinite"/>
                      </p:stCondLst>
                      <p:childTnLst>
                        <p:par>
                          <p:cTn id="52" fill="hold">
                            <p:stCondLst>
                              <p:cond delay="0"/>
                            </p:stCondLst>
                            <p:childTnLst>
                              <p:par>
                                <p:cTn id="53" presetID="1" presetClass="emph" presetSubtype="2" fill="hold" nodeType="clickEffect">
                                  <p:stCondLst>
                                    <p:cond delay="0"/>
                                  </p:stCondLst>
                                  <p:childTnLst>
                                    <p:animClr clrSpc="rgb" dir="cw">
                                      <p:cBhvr>
                                        <p:cTn id="54" dur="2000" fill="hold"/>
                                        <p:tgtEl>
                                          <p:spTgt spid="10"/>
                                        </p:tgtEl>
                                        <p:attrNameLst>
                                          <p:attrName>fillcolor</p:attrName>
                                        </p:attrNameLst>
                                      </p:cBhvr>
                                      <p:to>
                                        <a:schemeClr val="accent2"/>
                                      </p:to>
                                    </p:animClr>
                                    <p:set>
                                      <p:cBhvr>
                                        <p:cTn id="55" dur="2000" fill="hold"/>
                                        <p:tgtEl>
                                          <p:spTgt spid="10"/>
                                        </p:tgtEl>
                                        <p:attrNameLst>
                                          <p:attrName>fill.type</p:attrName>
                                        </p:attrNameLst>
                                      </p:cBhvr>
                                      <p:to>
                                        <p:strVal val="solid"/>
                                      </p:to>
                                    </p:set>
                                    <p:set>
                                      <p:cBhvr>
                                        <p:cTn id="56" dur="2000" fill="hold"/>
                                        <p:tgtEl>
                                          <p:spTgt spid="10"/>
                                        </p:tgtEl>
                                        <p:attrNameLst>
                                          <p:attrName>fill.on</p:attrName>
                                        </p:attrNameLst>
                                      </p:cBhvr>
                                      <p:to>
                                        <p:strVal val="true"/>
                                      </p:to>
                                    </p:set>
                                  </p:childTnLst>
                                </p:cTn>
                              </p:par>
                            </p:childTnLst>
                          </p:cTn>
                        </p:par>
                      </p:childTnLst>
                    </p:cTn>
                  </p:par>
                  <p:par>
                    <p:cTn id="57" fill="hold">
                      <p:stCondLst>
                        <p:cond delay="indefinite"/>
                      </p:stCondLst>
                      <p:childTnLst>
                        <p:par>
                          <p:cTn id="58" fill="hold">
                            <p:stCondLst>
                              <p:cond delay="0"/>
                            </p:stCondLst>
                            <p:childTnLst>
                              <p:par>
                                <p:cTn id="59" presetID="1" presetClass="emph" presetSubtype="2" fill="hold" nodeType="clickEffect">
                                  <p:stCondLst>
                                    <p:cond delay="0"/>
                                  </p:stCondLst>
                                  <p:childTnLst>
                                    <p:animClr clrSpc="rgb" dir="cw">
                                      <p:cBhvr>
                                        <p:cTn id="60" dur="2000" fill="hold"/>
                                        <p:tgtEl>
                                          <p:spTgt spid="11"/>
                                        </p:tgtEl>
                                        <p:attrNameLst>
                                          <p:attrName>fillcolor</p:attrName>
                                        </p:attrNameLst>
                                      </p:cBhvr>
                                      <p:to>
                                        <a:srgbClr val="5FBE08"/>
                                      </p:to>
                                    </p:animClr>
                                    <p:set>
                                      <p:cBhvr>
                                        <p:cTn id="61" dur="2000" fill="hold"/>
                                        <p:tgtEl>
                                          <p:spTgt spid="11"/>
                                        </p:tgtEl>
                                        <p:attrNameLst>
                                          <p:attrName>fill.type</p:attrName>
                                        </p:attrNameLst>
                                      </p:cBhvr>
                                      <p:to>
                                        <p:strVal val="solid"/>
                                      </p:to>
                                    </p:set>
                                    <p:set>
                                      <p:cBhvr>
                                        <p:cTn id="62" dur="2000" fill="hold"/>
                                        <p:tgtEl>
                                          <p:spTgt spid="1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1566526" y="2998056"/>
            <a:ext cx="4966446" cy="1398494"/>
          </a:xfrm>
        </p:spPr>
        <p:txBody>
          <a:bodyPr/>
          <a:lstStyle/>
          <a:p>
            <a:r>
              <a:rPr lang="nl-NL" dirty="0" smtClean="0"/>
              <a:t>DAY 1</a:t>
            </a:r>
            <a:endParaRPr lang="nl-NL" dirty="0"/>
          </a:p>
        </p:txBody>
      </p:sp>
      <p:sp>
        <p:nvSpPr>
          <p:cNvPr id="4" name="Tijdelijke aanduiding voor dianummer 3"/>
          <p:cNvSpPr>
            <a:spLocks noGrp="1"/>
          </p:cNvSpPr>
          <p:nvPr>
            <p:ph type="sldNum" sz="quarter" idx="12"/>
          </p:nvPr>
        </p:nvSpPr>
        <p:spPr/>
        <p:txBody>
          <a:bodyPr/>
          <a:lstStyle/>
          <a:p>
            <a:fld id="{0FC23DEA-E3BD-E247-8B7B-87A86205515A}" type="slidenum">
              <a:rPr lang="nl-NL" smtClean="0"/>
              <a:t>1</a:t>
            </a:fld>
            <a:endParaRPr lang="nl-NL"/>
          </a:p>
        </p:txBody>
      </p:sp>
    </p:spTree>
    <p:extLst>
      <p:ext uri="{BB962C8B-B14F-4D97-AF65-F5344CB8AC3E}">
        <p14:creationId xmlns:p14="http://schemas.microsoft.com/office/powerpoint/2010/main" val="4245984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0FC23DEA-E3BD-E247-8B7B-87A86205515A}" type="slidenum">
              <a:rPr lang="nl-NL" smtClean="0"/>
              <a:t>19</a:t>
            </a:fld>
            <a:endParaRPr lang="nl-NL"/>
          </a:p>
        </p:txBody>
      </p:sp>
      <p:pic>
        <p:nvPicPr>
          <p:cNvPr id="4" name="Afbeelding 3" descr="john lennon right friend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348" y="914400"/>
            <a:ext cx="6677064" cy="5010469"/>
          </a:xfrm>
          <a:prstGeom prst="rect">
            <a:avLst/>
          </a:prstGeom>
        </p:spPr>
      </p:pic>
    </p:spTree>
    <p:extLst>
      <p:ext uri="{BB962C8B-B14F-4D97-AF65-F5344CB8AC3E}">
        <p14:creationId xmlns:p14="http://schemas.microsoft.com/office/powerpoint/2010/main" val="27724792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199" y="361016"/>
            <a:ext cx="6508377" cy="1143000"/>
          </a:xfrm>
        </p:spPr>
        <p:txBody>
          <a:bodyPr/>
          <a:lstStyle/>
          <a:p>
            <a:r>
              <a:rPr lang="nl-NL" dirty="0" smtClean="0"/>
              <a:t>Effects of honesty and courage – </a:t>
            </a:r>
            <a:r>
              <a:rPr lang="nl-NL" dirty="0" smtClean="0">
                <a:solidFill>
                  <a:srgbClr val="000000"/>
                </a:solidFill>
              </a:rPr>
              <a:t>true/false</a:t>
            </a:r>
            <a:endParaRPr lang="nl-NL" dirty="0">
              <a:solidFill>
                <a:srgbClr val="000000"/>
              </a:solidFill>
            </a:endParaRPr>
          </a:p>
        </p:txBody>
      </p:sp>
      <p:sp>
        <p:nvSpPr>
          <p:cNvPr id="3" name="Tijdelijke aanduiding voor dianummer 2"/>
          <p:cNvSpPr>
            <a:spLocks noGrp="1"/>
          </p:cNvSpPr>
          <p:nvPr>
            <p:ph type="sldNum" sz="quarter" idx="12"/>
          </p:nvPr>
        </p:nvSpPr>
        <p:spPr/>
        <p:txBody>
          <a:bodyPr/>
          <a:lstStyle/>
          <a:p>
            <a:fld id="{0FC23DEA-E3BD-E247-8B7B-87A86205515A}" type="slidenum">
              <a:rPr lang="nl-NL" smtClean="0"/>
              <a:t>20</a:t>
            </a:fld>
            <a:endParaRPr lang="nl-NL"/>
          </a:p>
        </p:txBody>
      </p:sp>
      <p:sp>
        <p:nvSpPr>
          <p:cNvPr id="5" name="Rechthoek 4"/>
          <p:cNvSpPr/>
          <p:nvPr/>
        </p:nvSpPr>
        <p:spPr>
          <a:xfrm>
            <a:off x="457199" y="1974965"/>
            <a:ext cx="8305801" cy="1107996"/>
          </a:xfrm>
          <a:prstGeom prst="rect">
            <a:avLst/>
          </a:prstGeom>
        </p:spPr>
        <p:txBody>
          <a:bodyPr wrap="square">
            <a:spAutoFit/>
          </a:bodyPr>
          <a:lstStyle/>
          <a:p>
            <a:r>
              <a:rPr lang="nl-NL" sz="2200" dirty="0">
                <a:latin typeface="Avenir Book"/>
                <a:cs typeface="Avenir Book"/>
              </a:rPr>
              <a:t>7</a:t>
            </a:r>
            <a:r>
              <a:rPr lang="nl-NL" sz="2200" dirty="0" smtClean="0">
                <a:latin typeface="Avenir Book"/>
                <a:cs typeface="Avenir Book"/>
              </a:rPr>
              <a:t>. We </a:t>
            </a:r>
            <a:r>
              <a:rPr lang="nl-NL" sz="2200" dirty="0" err="1" smtClean="0">
                <a:latin typeface="Avenir Book"/>
                <a:cs typeface="Avenir Book"/>
              </a:rPr>
              <a:t>will</a:t>
            </a:r>
            <a:r>
              <a:rPr lang="nl-NL" sz="2200" dirty="0" smtClean="0">
                <a:latin typeface="Avenir Book"/>
                <a:cs typeface="Avenir Book"/>
              </a:rPr>
              <a:t> </a:t>
            </a:r>
            <a:r>
              <a:rPr lang="nl-NL" sz="2200" dirty="0" err="1" smtClean="0">
                <a:latin typeface="Avenir Book"/>
                <a:cs typeface="Avenir Book"/>
              </a:rPr>
              <a:t>attract</a:t>
            </a:r>
            <a:r>
              <a:rPr lang="nl-NL" sz="2200" dirty="0" smtClean="0">
                <a:latin typeface="Avenir Book"/>
                <a:cs typeface="Avenir Book"/>
              </a:rPr>
              <a:t> </a:t>
            </a:r>
            <a:r>
              <a:rPr lang="nl-NL" sz="2200" dirty="0" err="1" smtClean="0">
                <a:latin typeface="Avenir Book"/>
                <a:cs typeface="Avenir Book"/>
              </a:rPr>
              <a:t>other</a:t>
            </a:r>
            <a:r>
              <a:rPr lang="nl-NL" sz="2200" dirty="0" smtClean="0">
                <a:latin typeface="Avenir Book"/>
                <a:cs typeface="Avenir Book"/>
              </a:rPr>
              <a:t> </a:t>
            </a:r>
            <a:r>
              <a:rPr lang="nl-NL" sz="2200" dirty="0" err="1" smtClean="0">
                <a:latin typeface="Avenir Book"/>
                <a:cs typeface="Avenir Book"/>
              </a:rPr>
              <a:t>honest</a:t>
            </a:r>
            <a:r>
              <a:rPr lang="nl-NL" sz="2200" dirty="0" smtClean="0">
                <a:latin typeface="Avenir Book"/>
                <a:cs typeface="Avenir Book"/>
              </a:rPr>
              <a:t> </a:t>
            </a:r>
            <a:r>
              <a:rPr lang="nl-NL" sz="2200" dirty="0" err="1" smtClean="0">
                <a:latin typeface="Avenir Book"/>
                <a:cs typeface="Avenir Book"/>
              </a:rPr>
              <a:t>and</a:t>
            </a:r>
            <a:r>
              <a:rPr lang="nl-NL" sz="2200" dirty="0" smtClean="0">
                <a:latin typeface="Avenir Book"/>
                <a:cs typeface="Avenir Book"/>
              </a:rPr>
              <a:t> </a:t>
            </a:r>
            <a:r>
              <a:rPr lang="nl-NL" sz="2200" dirty="0" err="1" smtClean="0">
                <a:latin typeface="Avenir Book"/>
                <a:cs typeface="Avenir Book"/>
              </a:rPr>
              <a:t>courageous</a:t>
            </a:r>
            <a:r>
              <a:rPr lang="nl-NL" sz="2200" dirty="0" smtClean="0">
                <a:latin typeface="Avenir Book"/>
                <a:cs typeface="Avenir Book"/>
              </a:rPr>
              <a:t> </a:t>
            </a:r>
            <a:r>
              <a:rPr lang="nl-NL" sz="2200" dirty="0" err="1" smtClean="0">
                <a:latin typeface="Avenir Book"/>
                <a:cs typeface="Avenir Book"/>
              </a:rPr>
              <a:t>people</a:t>
            </a:r>
            <a:r>
              <a:rPr lang="nl-NL" sz="2200" dirty="0" smtClean="0">
                <a:latin typeface="Avenir Book"/>
                <a:cs typeface="Avenir Book"/>
              </a:rPr>
              <a:t> </a:t>
            </a:r>
            <a:r>
              <a:rPr lang="nl-NL" sz="2200" dirty="0" err="1" smtClean="0">
                <a:latin typeface="Avenir Book"/>
                <a:cs typeface="Avenir Book"/>
              </a:rPr>
              <a:t>around</a:t>
            </a:r>
            <a:endParaRPr lang="nl-NL" sz="2200" dirty="0" smtClean="0">
              <a:latin typeface="Avenir Book"/>
              <a:cs typeface="Avenir Book"/>
            </a:endParaRPr>
          </a:p>
          <a:p>
            <a:r>
              <a:rPr lang="nl-NL" sz="2200" dirty="0" smtClean="0">
                <a:latin typeface="Avenir Book"/>
                <a:cs typeface="Avenir Book"/>
              </a:rPr>
              <a:t>	</a:t>
            </a:r>
            <a:r>
              <a:rPr lang="nl-NL" sz="2200" dirty="0" err="1" smtClean="0">
                <a:latin typeface="Avenir Book"/>
                <a:cs typeface="Avenir Book"/>
              </a:rPr>
              <a:t>us</a:t>
            </a:r>
            <a:r>
              <a:rPr lang="nl-NL" sz="2200" dirty="0" smtClean="0">
                <a:latin typeface="Avenir Book"/>
                <a:cs typeface="Avenir Book"/>
              </a:rPr>
              <a:t>. People </a:t>
            </a:r>
            <a:r>
              <a:rPr lang="nl-NL" sz="2200" dirty="0" err="1" smtClean="0">
                <a:latin typeface="Avenir Book"/>
                <a:cs typeface="Avenir Book"/>
              </a:rPr>
              <a:t>who</a:t>
            </a:r>
            <a:r>
              <a:rPr lang="nl-NL" sz="2200" dirty="0" smtClean="0">
                <a:latin typeface="Avenir Book"/>
                <a:cs typeface="Avenir Book"/>
              </a:rPr>
              <a:t> </a:t>
            </a:r>
            <a:r>
              <a:rPr lang="nl-NL" sz="2200" dirty="0" err="1" smtClean="0">
                <a:latin typeface="Avenir Book"/>
                <a:cs typeface="Avenir Book"/>
              </a:rPr>
              <a:t>manipulate</a:t>
            </a:r>
            <a:r>
              <a:rPr lang="nl-NL" sz="2200" dirty="0" smtClean="0">
                <a:latin typeface="Avenir Book"/>
                <a:cs typeface="Avenir Book"/>
              </a:rPr>
              <a:t> </a:t>
            </a:r>
            <a:r>
              <a:rPr lang="nl-NL" sz="2200" dirty="0" err="1" smtClean="0">
                <a:latin typeface="Avenir Book"/>
                <a:cs typeface="Avenir Book"/>
              </a:rPr>
              <a:t>others</a:t>
            </a:r>
            <a:r>
              <a:rPr lang="nl-NL" sz="2200" dirty="0" smtClean="0">
                <a:latin typeface="Avenir Book"/>
                <a:cs typeface="Avenir Book"/>
              </a:rPr>
              <a:t> </a:t>
            </a:r>
            <a:r>
              <a:rPr lang="nl-NL" sz="2200" dirty="0" err="1" smtClean="0">
                <a:latin typeface="Avenir Book"/>
                <a:cs typeface="Avenir Book"/>
              </a:rPr>
              <a:t>and</a:t>
            </a:r>
            <a:r>
              <a:rPr lang="nl-NL" sz="2200" dirty="0" smtClean="0">
                <a:latin typeface="Avenir Book"/>
                <a:cs typeface="Avenir Book"/>
              </a:rPr>
              <a:t> </a:t>
            </a:r>
            <a:r>
              <a:rPr lang="nl-NL" sz="2200" dirty="0" err="1" smtClean="0">
                <a:latin typeface="Avenir Book"/>
                <a:cs typeface="Avenir Book"/>
              </a:rPr>
              <a:t>play</a:t>
            </a:r>
            <a:r>
              <a:rPr lang="nl-NL" sz="2200" dirty="0" smtClean="0">
                <a:latin typeface="Avenir Book"/>
                <a:cs typeface="Avenir Book"/>
              </a:rPr>
              <a:t> games </a:t>
            </a:r>
            <a:r>
              <a:rPr lang="nl-NL" sz="2200" dirty="0" err="1" smtClean="0">
                <a:latin typeface="Avenir Book"/>
                <a:cs typeface="Avenir Book"/>
              </a:rPr>
              <a:t>with</a:t>
            </a:r>
            <a:r>
              <a:rPr lang="nl-NL" sz="2200" dirty="0" smtClean="0">
                <a:latin typeface="Avenir Book"/>
                <a:cs typeface="Avenir Book"/>
              </a:rPr>
              <a:t> </a:t>
            </a:r>
          </a:p>
          <a:p>
            <a:r>
              <a:rPr lang="nl-NL" sz="2200" dirty="0">
                <a:latin typeface="Avenir Book"/>
                <a:cs typeface="Avenir Book"/>
              </a:rPr>
              <a:t>	</a:t>
            </a:r>
            <a:r>
              <a:rPr lang="nl-NL" sz="2200" dirty="0" err="1" smtClean="0">
                <a:latin typeface="Avenir Book"/>
                <a:cs typeface="Avenir Book"/>
              </a:rPr>
              <a:t>people</a:t>
            </a:r>
            <a:r>
              <a:rPr lang="nl-NL" sz="2200" dirty="0" smtClean="0">
                <a:latin typeface="Avenir Book"/>
                <a:cs typeface="Avenir Book"/>
              </a:rPr>
              <a:t> do </a:t>
            </a:r>
            <a:r>
              <a:rPr lang="nl-NL" sz="2200" dirty="0" err="1" smtClean="0">
                <a:latin typeface="Avenir Book"/>
                <a:cs typeface="Avenir Book"/>
              </a:rPr>
              <a:t>not</a:t>
            </a:r>
            <a:r>
              <a:rPr lang="nl-NL" sz="2200" dirty="0" smtClean="0">
                <a:latin typeface="Avenir Book"/>
                <a:cs typeface="Avenir Book"/>
              </a:rPr>
              <a:t> want </a:t>
            </a:r>
            <a:r>
              <a:rPr lang="nl-NL" sz="2200" dirty="0" err="1" smtClean="0">
                <a:latin typeface="Avenir Book"/>
                <a:cs typeface="Avenir Book"/>
              </a:rPr>
              <a:t>to</a:t>
            </a:r>
            <a:r>
              <a:rPr lang="nl-NL" sz="2200" dirty="0" smtClean="0">
                <a:latin typeface="Avenir Book"/>
                <a:cs typeface="Avenir Book"/>
              </a:rPr>
              <a:t> </a:t>
            </a:r>
            <a:r>
              <a:rPr lang="nl-NL" sz="2200" dirty="0" err="1" smtClean="0">
                <a:latin typeface="Avenir Book"/>
                <a:cs typeface="Avenir Book"/>
              </a:rPr>
              <a:t>be</a:t>
            </a:r>
            <a:r>
              <a:rPr lang="nl-NL" sz="2200" dirty="0" smtClean="0">
                <a:latin typeface="Avenir Book"/>
                <a:cs typeface="Avenir Book"/>
              </a:rPr>
              <a:t> </a:t>
            </a:r>
            <a:r>
              <a:rPr lang="nl-NL" sz="2200" dirty="0" err="1" smtClean="0">
                <a:latin typeface="Avenir Book"/>
                <a:cs typeface="Avenir Book"/>
              </a:rPr>
              <a:t>around</a:t>
            </a:r>
            <a:r>
              <a:rPr lang="nl-NL" sz="2200" dirty="0" smtClean="0">
                <a:latin typeface="Avenir Book"/>
                <a:cs typeface="Avenir Book"/>
              </a:rPr>
              <a:t> </a:t>
            </a:r>
            <a:r>
              <a:rPr lang="nl-NL" sz="2200" dirty="0" err="1" smtClean="0">
                <a:latin typeface="Avenir Book"/>
                <a:cs typeface="Avenir Book"/>
              </a:rPr>
              <a:t>honest</a:t>
            </a:r>
            <a:r>
              <a:rPr lang="nl-NL" sz="2200" dirty="0" smtClean="0">
                <a:latin typeface="Avenir Book"/>
                <a:cs typeface="Avenir Book"/>
              </a:rPr>
              <a:t> </a:t>
            </a:r>
            <a:r>
              <a:rPr lang="nl-NL" sz="2200" dirty="0" err="1" smtClean="0">
                <a:latin typeface="Avenir Book"/>
                <a:cs typeface="Avenir Book"/>
              </a:rPr>
              <a:t>people</a:t>
            </a:r>
            <a:r>
              <a:rPr lang="nl-NL" sz="2200" dirty="0" smtClean="0">
                <a:latin typeface="Avenir Book"/>
                <a:cs typeface="Avenir Book"/>
              </a:rPr>
              <a:t>.</a:t>
            </a:r>
          </a:p>
        </p:txBody>
      </p:sp>
      <p:sp>
        <p:nvSpPr>
          <p:cNvPr id="6" name="Rechthoek 5"/>
          <p:cNvSpPr/>
          <p:nvPr/>
        </p:nvSpPr>
        <p:spPr>
          <a:xfrm>
            <a:off x="457199" y="3140560"/>
            <a:ext cx="2645648" cy="430887"/>
          </a:xfrm>
          <a:prstGeom prst="rect">
            <a:avLst/>
          </a:prstGeom>
        </p:spPr>
        <p:txBody>
          <a:bodyPr wrap="none">
            <a:spAutoFit/>
          </a:bodyPr>
          <a:lstStyle/>
          <a:p>
            <a:r>
              <a:rPr lang="nl-NL" sz="2200" dirty="0">
                <a:latin typeface="Avenir Book"/>
                <a:cs typeface="Avenir Book"/>
              </a:rPr>
              <a:t>8</a:t>
            </a:r>
            <a:r>
              <a:rPr lang="nl-NL" sz="2200" dirty="0" smtClean="0">
                <a:latin typeface="Avenir Book"/>
                <a:cs typeface="Avenir Book"/>
              </a:rPr>
              <a:t>. We feel </a:t>
            </a:r>
            <a:r>
              <a:rPr lang="nl-NL" sz="2200" dirty="0" err="1" smtClean="0">
                <a:latin typeface="Avenir Book"/>
                <a:cs typeface="Avenir Book"/>
              </a:rPr>
              <a:t>stressed</a:t>
            </a:r>
            <a:r>
              <a:rPr lang="nl-NL" sz="2200" dirty="0" smtClean="0">
                <a:latin typeface="Avenir Book"/>
                <a:cs typeface="Avenir Book"/>
              </a:rPr>
              <a:t>. </a:t>
            </a:r>
            <a:endParaRPr lang="nl-NL" sz="2200" dirty="0">
              <a:latin typeface="Avenir Book"/>
              <a:cs typeface="Avenir Book"/>
            </a:endParaRPr>
          </a:p>
        </p:txBody>
      </p:sp>
      <p:sp>
        <p:nvSpPr>
          <p:cNvPr id="8" name="Rechthoek 7"/>
          <p:cNvSpPr/>
          <p:nvPr/>
        </p:nvSpPr>
        <p:spPr>
          <a:xfrm>
            <a:off x="457199" y="3602225"/>
            <a:ext cx="8305801" cy="1107996"/>
          </a:xfrm>
          <a:prstGeom prst="rect">
            <a:avLst/>
          </a:prstGeom>
        </p:spPr>
        <p:txBody>
          <a:bodyPr wrap="square">
            <a:spAutoFit/>
          </a:bodyPr>
          <a:lstStyle/>
          <a:p>
            <a:r>
              <a:rPr lang="nl-NL" sz="2200" dirty="0" smtClean="0">
                <a:latin typeface="Avenir Book"/>
                <a:cs typeface="Avenir Book"/>
              </a:rPr>
              <a:t>9. We have </a:t>
            </a:r>
            <a:r>
              <a:rPr lang="nl-NL" sz="2200" dirty="0" err="1" smtClean="0">
                <a:latin typeface="Avenir Book"/>
                <a:cs typeface="Avenir Book"/>
              </a:rPr>
              <a:t>less</a:t>
            </a:r>
            <a:r>
              <a:rPr lang="nl-NL" sz="2200" dirty="0" smtClean="0">
                <a:latin typeface="Avenir Book"/>
                <a:cs typeface="Avenir Book"/>
              </a:rPr>
              <a:t> stress. We </a:t>
            </a:r>
            <a:r>
              <a:rPr lang="nl-NL" sz="2200" dirty="0" err="1" smtClean="0">
                <a:latin typeface="Avenir Book"/>
                <a:cs typeface="Avenir Book"/>
              </a:rPr>
              <a:t>don’t</a:t>
            </a:r>
            <a:r>
              <a:rPr lang="nl-NL" sz="2200" dirty="0" smtClean="0">
                <a:latin typeface="Avenir Book"/>
                <a:cs typeface="Avenir Book"/>
              </a:rPr>
              <a:t> </a:t>
            </a:r>
            <a:r>
              <a:rPr lang="nl-NL" sz="2200" dirty="0" err="1" smtClean="0">
                <a:latin typeface="Avenir Book"/>
                <a:cs typeface="Avenir Book"/>
              </a:rPr>
              <a:t>need</a:t>
            </a:r>
            <a:r>
              <a:rPr lang="nl-NL" sz="2200" dirty="0" smtClean="0">
                <a:latin typeface="Avenir Book"/>
                <a:cs typeface="Avenir Book"/>
              </a:rPr>
              <a:t> </a:t>
            </a:r>
            <a:r>
              <a:rPr lang="nl-NL" sz="2200" dirty="0" err="1" smtClean="0">
                <a:latin typeface="Avenir Book"/>
                <a:cs typeface="Avenir Book"/>
              </a:rPr>
              <a:t>to</a:t>
            </a:r>
            <a:r>
              <a:rPr lang="nl-NL" sz="2200" dirty="0" smtClean="0">
                <a:latin typeface="Avenir Book"/>
                <a:cs typeface="Avenir Book"/>
              </a:rPr>
              <a:t> </a:t>
            </a:r>
            <a:r>
              <a:rPr lang="nl-NL" sz="2200" dirty="0" err="1" smtClean="0">
                <a:latin typeface="Avenir Book"/>
                <a:cs typeface="Avenir Book"/>
              </a:rPr>
              <a:t>try</a:t>
            </a:r>
            <a:r>
              <a:rPr lang="nl-NL" sz="2200" dirty="0" smtClean="0">
                <a:latin typeface="Avenir Book"/>
                <a:cs typeface="Avenir Book"/>
              </a:rPr>
              <a:t> </a:t>
            </a:r>
            <a:r>
              <a:rPr lang="nl-NL" sz="2200" dirty="0" err="1" smtClean="0">
                <a:latin typeface="Avenir Book"/>
                <a:cs typeface="Avenir Book"/>
              </a:rPr>
              <a:t>to</a:t>
            </a:r>
            <a:r>
              <a:rPr lang="nl-NL" sz="2200" dirty="0" smtClean="0">
                <a:latin typeface="Avenir Book"/>
                <a:cs typeface="Avenir Book"/>
              </a:rPr>
              <a:t> </a:t>
            </a:r>
            <a:r>
              <a:rPr lang="nl-NL" sz="2200" dirty="0" err="1" smtClean="0">
                <a:latin typeface="Avenir Book"/>
                <a:cs typeface="Avenir Book"/>
              </a:rPr>
              <a:t>remember</a:t>
            </a:r>
            <a:r>
              <a:rPr lang="nl-NL" sz="2200" dirty="0" smtClean="0">
                <a:latin typeface="Avenir Book"/>
                <a:cs typeface="Avenir Book"/>
              </a:rPr>
              <a:t> </a:t>
            </a:r>
            <a:r>
              <a:rPr lang="nl-NL" sz="2200" dirty="0" err="1" smtClean="0">
                <a:latin typeface="Avenir Book"/>
                <a:cs typeface="Avenir Book"/>
              </a:rPr>
              <a:t>what</a:t>
            </a:r>
            <a:endParaRPr lang="nl-NL" sz="2200" dirty="0" smtClean="0">
              <a:latin typeface="Avenir Book"/>
              <a:cs typeface="Avenir Book"/>
            </a:endParaRPr>
          </a:p>
          <a:p>
            <a:r>
              <a:rPr lang="nl-NL" sz="2200" dirty="0">
                <a:latin typeface="Avenir Book"/>
                <a:cs typeface="Avenir Book"/>
              </a:rPr>
              <a:t>	</a:t>
            </a:r>
            <a:r>
              <a:rPr lang="nl-NL" sz="2200" dirty="0" smtClean="0">
                <a:latin typeface="Avenir Book"/>
                <a:cs typeface="Avenir Book"/>
              </a:rPr>
              <a:t> we have lied </a:t>
            </a:r>
            <a:r>
              <a:rPr lang="nl-NL" sz="2200" dirty="0" err="1" smtClean="0">
                <a:latin typeface="Avenir Book"/>
                <a:cs typeface="Avenir Book"/>
              </a:rPr>
              <a:t>about</a:t>
            </a:r>
            <a:r>
              <a:rPr lang="nl-NL" sz="2200" dirty="0" smtClean="0">
                <a:latin typeface="Avenir Book"/>
                <a:cs typeface="Avenir Book"/>
              </a:rPr>
              <a:t> </a:t>
            </a:r>
            <a:r>
              <a:rPr lang="nl-NL" sz="2200" dirty="0" err="1" smtClean="0">
                <a:latin typeface="Avenir Book"/>
                <a:cs typeface="Avenir Book"/>
              </a:rPr>
              <a:t>when</a:t>
            </a:r>
            <a:r>
              <a:rPr lang="nl-NL" sz="2200" dirty="0" smtClean="0">
                <a:latin typeface="Avenir Book"/>
                <a:cs typeface="Avenir Book"/>
              </a:rPr>
              <a:t> we </a:t>
            </a:r>
            <a:r>
              <a:rPr lang="nl-NL" sz="2200" dirty="0" err="1" smtClean="0">
                <a:latin typeface="Avenir Book"/>
                <a:cs typeface="Avenir Book"/>
              </a:rPr>
              <a:t>know</a:t>
            </a:r>
            <a:r>
              <a:rPr lang="nl-NL" sz="2200" dirty="0" smtClean="0">
                <a:latin typeface="Avenir Book"/>
                <a:cs typeface="Avenir Book"/>
              </a:rPr>
              <a:t> we have </a:t>
            </a:r>
            <a:r>
              <a:rPr lang="nl-NL" sz="2200" dirty="0" err="1" smtClean="0">
                <a:latin typeface="Avenir Book"/>
                <a:cs typeface="Avenir Book"/>
              </a:rPr>
              <a:t>told</a:t>
            </a:r>
            <a:r>
              <a:rPr lang="nl-NL" sz="2200" dirty="0" smtClean="0">
                <a:latin typeface="Avenir Book"/>
                <a:cs typeface="Avenir Book"/>
              </a:rPr>
              <a:t> the </a:t>
            </a:r>
            <a:r>
              <a:rPr lang="nl-NL" sz="2200" dirty="0" err="1" smtClean="0">
                <a:latin typeface="Avenir Book"/>
                <a:cs typeface="Avenir Book"/>
              </a:rPr>
              <a:t>truth</a:t>
            </a:r>
            <a:r>
              <a:rPr lang="nl-NL" sz="2200" dirty="0" smtClean="0">
                <a:latin typeface="Avenir Book"/>
                <a:cs typeface="Avenir Book"/>
              </a:rPr>
              <a:t>.</a:t>
            </a:r>
          </a:p>
          <a:p>
            <a:r>
              <a:rPr lang="nl-NL" sz="2200" dirty="0">
                <a:latin typeface="Avenir Book"/>
                <a:cs typeface="Avenir Book"/>
              </a:rPr>
              <a:t>	</a:t>
            </a:r>
            <a:r>
              <a:rPr lang="nl-NL" sz="2200" dirty="0" smtClean="0">
                <a:latin typeface="Avenir Book"/>
                <a:cs typeface="Avenir Book"/>
              </a:rPr>
              <a:t> </a:t>
            </a:r>
            <a:r>
              <a:rPr lang="nl-NL" sz="2200" dirty="0" err="1" smtClean="0">
                <a:latin typeface="Avenir Book"/>
                <a:cs typeface="Avenir Book"/>
              </a:rPr>
              <a:t>Our</a:t>
            </a:r>
            <a:r>
              <a:rPr lang="nl-NL" sz="2200" dirty="0" smtClean="0">
                <a:latin typeface="Avenir Book"/>
                <a:cs typeface="Avenir Book"/>
              </a:rPr>
              <a:t> </a:t>
            </a:r>
            <a:r>
              <a:rPr lang="nl-NL" sz="2200" dirty="0" err="1" smtClean="0">
                <a:latin typeface="Avenir Book"/>
                <a:cs typeface="Avenir Book"/>
              </a:rPr>
              <a:t>conscience</a:t>
            </a:r>
            <a:r>
              <a:rPr lang="nl-NL" sz="2200" dirty="0" smtClean="0">
                <a:latin typeface="Avenir Book"/>
                <a:cs typeface="Avenir Book"/>
              </a:rPr>
              <a:t> is </a:t>
            </a:r>
            <a:r>
              <a:rPr lang="nl-NL" sz="2200" dirty="0" err="1" smtClean="0">
                <a:latin typeface="Avenir Book"/>
                <a:cs typeface="Avenir Book"/>
              </a:rPr>
              <a:t>clear</a:t>
            </a:r>
            <a:r>
              <a:rPr lang="nl-NL" sz="2200" dirty="0" smtClean="0">
                <a:latin typeface="Avenir Book"/>
                <a:cs typeface="Avenir Book"/>
              </a:rPr>
              <a:t> </a:t>
            </a:r>
            <a:r>
              <a:rPr lang="nl-NL" sz="2200" dirty="0" err="1" smtClean="0">
                <a:latin typeface="Avenir Book"/>
                <a:cs typeface="Avenir Book"/>
              </a:rPr>
              <a:t>and</a:t>
            </a:r>
            <a:r>
              <a:rPr lang="nl-NL" sz="2200" dirty="0" smtClean="0">
                <a:latin typeface="Avenir Book"/>
                <a:cs typeface="Avenir Book"/>
              </a:rPr>
              <a:t> we feel </a:t>
            </a:r>
            <a:r>
              <a:rPr lang="nl-NL" sz="2200" dirty="0" err="1" smtClean="0">
                <a:latin typeface="Avenir Book"/>
                <a:cs typeface="Avenir Book"/>
              </a:rPr>
              <a:t>peaceful</a:t>
            </a:r>
            <a:r>
              <a:rPr lang="nl-NL" sz="2200" dirty="0" smtClean="0">
                <a:latin typeface="Avenir Book"/>
                <a:cs typeface="Avenir Book"/>
              </a:rPr>
              <a:t>. </a:t>
            </a:r>
            <a:endParaRPr lang="nl-NL" sz="2200" dirty="0">
              <a:latin typeface="Avenir Book"/>
              <a:cs typeface="Avenir Book"/>
            </a:endParaRPr>
          </a:p>
        </p:txBody>
      </p:sp>
      <p:sp>
        <p:nvSpPr>
          <p:cNvPr id="9" name="Rechthoek 8"/>
          <p:cNvSpPr/>
          <p:nvPr/>
        </p:nvSpPr>
        <p:spPr>
          <a:xfrm>
            <a:off x="457199" y="4788423"/>
            <a:ext cx="8305801" cy="1107996"/>
          </a:xfrm>
          <a:prstGeom prst="rect">
            <a:avLst/>
          </a:prstGeom>
        </p:spPr>
        <p:txBody>
          <a:bodyPr wrap="square">
            <a:spAutoFit/>
          </a:bodyPr>
          <a:lstStyle/>
          <a:p>
            <a:r>
              <a:rPr lang="nl-NL" sz="2200" dirty="0" smtClean="0">
                <a:latin typeface="Avenir Book"/>
                <a:cs typeface="Avenir Book"/>
              </a:rPr>
              <a:t>10. As we </a:t>
            </a:r>
            <a:r>
              <a:rPr lang="nl-NL" sz="2200" dirty="0" err="1" smtClean="0">
                <a:latin typeface="Avenir Book"/>
                <a:cs typeface="Avenir Book"/>
              </a:rPr>
              <a:t>become</a:t>
            </a:r>
            <a:r>
              <a:rPr lang="nl-NL" sz="2200" dirty="0" smtClean="0">
                <a:latin typeface="Avenir Book"/>
                <a:cs typeface="Avenir Book"/>
              </a:rPr>
              <a:t> </a:t>
            </a:r>
            <a:r>
              <a:rPr lang="nl-NL" sz="2200" dirty="0" err="1" smtClean="0">
                <a:latin typeface="Avenir Book"/>
                <a:cs typeface="Avenir Book"/>
              </a:rPr>
              <a:t>honest</a:t>
            </a:r>
            <a:r>
              <a:rPr lang="nl-NL" sz="2200" dirty="0" smtClean="0">
                <a:latin typeface="Avenir Book"/>
                <a:cs typeface="Avenir Book"/>
              </a:rPr>
              <a:t> </a:t>
            </a:r>
            <a:r>
              <a:rPr lang="nl-NL" sz="2200" dirty="0" err="1" smtClean="0">
                <a:latin typeface="Avenir Book"/>
                <a:cs typeface="Avenir Book"/>
              </a:rPr>
              <a:t>and</a:t>
            </a:r>
            <a:r>
              <a:rPr lang="nl-NL" sz="2200" dirty="0" smtClean="0">
                <a:latin typeface="Avenir Book"/>
                <a:cs typeface="Avenir Book"/>
              </a:rPr>
              <a:t> </a:t>
            </a:r>
            <a:r>
              <a:rPr lang="nl-NL" sz="2200" dirty="0" err="1" smtClean="0">
                <a:latin typeface="Avenir Book"/>
                <a:cs typeface="Avenir Book"/>
              </a:rPr>
              <a:t>courageous</a:t>
            </a:r>
            <a:r>
              <a:rPr lang="nl-NL" sz="2200" dirty="0" smtClean="0">
                <a:latin typeface="Avenir Book"/>
                <a:cs typeface="Avenir Book"/>
              </a:rPr>
              <a:t>, we are </a:t>
            </a:r>
            <a:r>
              <a:rPr lang="nl-NL" sz="2200" dirty="0" err="1" smtClean="0">
                <a:latin typeface="Avenir Book"/>
                <a:cs typeface="Avenir Book"/>
              </a:rPr>
              <a:t>likely</a:t>
            </a:r>
            <a:r>
              <a:rPr lang="nl-NL" sz="2200" dirty="0" smtClean="0">
                <a:latin typeface="Avenir Book"/>
                <a:cs typeface="Avenir Book"/>
              </a:rPr>
              <a:t> </a:t>
            </a:r>
            <a:r>
              <a:rPr lang="nl-NL" sz="2200" dirty="0" err="1" smtClean="0">
                <a:latin typeface="Avenir Book"/>
                <a:cs typeface="Avenir Book"/>
              </a:rPr>
              <a:t>to</a:t>
            </a:r>
            <a:r>
              <a:rPr lang="nl-NL" sz="2200" dirty="0" smtClean="0">
                <a:latin typeface="Avenir Book"/>
                <a:cs typeface="Avenir Book"/>
              </a:rPr>
              <a:t> </a:t>
            </a:r>
          </a:p>
          <a:p>
            <a:r>
              <a:rPr lang="nl-NL" sz="2200" dirty="0">
                <a:latin typeface="Avenir Book"/>
                <a:cs typeface="Avenir Book"/>
              </a:rPr>
              <a:t>	</a:t>
            </a:r>
            <a:r>
              <a:rPr lang="nl-NL" sz="2200" dirty="0" err="1" smtClean="0">
                <a:latin typeface="Avenir Book"/>
                <a:cs typeface="Avenir Book"/>
              </a:rPr>
              <a:t>become</a:t>
            </a:r>
            <a:r>
              <a:rPr lang="nl-NL" sz="2200" dirty="0" smtClean="0">
                <a:latin typeface="Avenir Book"/>
                <a:cs typeface="Avenir Book"/>
              </a:rPr>
              <a:t> </a:t>
            </a:r>
            <a:r>
              <a:rPr lang="nl-NL" sz="2200" dirty="0" err="1" smtClean="0">
                <a:latin typeface="Avenir Book"/>
                <a:cs typeface="Avenir Book"/>
              </a:rPr>
              <a:t>good</a:t>
            </a:r>
            <a:r>
              <a:rPr lang="nl-NL" sz="2200" dirty="0" smtClean="0">
                <a:latin typeface="Avenir Book"/>
                <a:cs typeface="Avenir Book"/>
              </a:rPr>
              <a:t> </a:t>
            </a:r>
            <a:r>
              <a:rPr lang="nl-NL" sz="2200" dirty="0" err="1" smtClean="0">
                <a:latin typeface="Avenir Book"/>
                <a:cs typeface="Avenir Book"/>
              </a:rPr>
              <a:t>people</a:t>
            </a:r>
            <a:r>
              <a:rPr lang="nl-NL" sz="2200" dirty="0" smtClean="0">
                <a:latin typeface="Avenir Book"/>
                <a:cs typeface="Avenir Book"/>
              </a:rPr>
              <a:t>. A </a:t>
            </a:r>
            <a:r>
              <a:rPr lang="nl-NL" sz="2200" dirty="0" err="1" smtClean="0">
                <a:latin typeface="Avenir Book"/>
                <a:cs typeface="Avenir Book"/>
              </a:rPr>
              <a:t>good</a:t>
            </a:r>
            <a:r>
              <a:rPr lang="nl-NL" sz="2200" dirty="0" smtClean="0">
                <a:latin typeface="Avenir Book"/>
                <a:cs typeface="Avenir Book"/>
              </a:rPr>
              <a:t> person is </a:t>
            </a:r>
            <a:r>
              <a:rPr lang="nl-NL" sz="2200" dirty="0" err="1" smtClean="0">
                <a:latin typeface="Avenir Book"/>
                <a:cs typeface="Avenir Book"/>
              </a:rPr>
              <a:t>not</a:t>
            </a:r>
            <a:r>
              <a:rPr lang="nl-NL" sz="2200" dirty="0" smtClean="0">
                <a:latin typeface="Avenir Book"/>
                <a:cs typeface="Avenir Book"/>
              </a:rPr>
              <a:t> the </a:t>
            </a:r>
            <a:r>
              <a:rPr lang="nl-NL" sz="2200" dirty="0" err="1" smtClean="0">
                <a:latin typeface="Avenir Book"/>
                <a:cs typeface="Avenir Book"/>
              </a:rPr>
              <a:t>same</a:t>
            </a:r>
            <a:r>
              <a:rPr lang="nl-NL" sz="2200" dirty="0" smtClean="0">
                <a:latin typeface="Avenir Book"/>
                <a:cs typeface="Avenir Book"/>
              </a:rPr>
              <a:t> </a:t>
            </a:r>
            <a:r>
              <a:rPr lang="nl-NL" sz="2200" dirty="0" err="1" smtClean="0">
                <a:latin typeface="Avenir Book"/>
                <a:cs typeface="Avenir Book"/>
              </a:rPr>
              <a:t>thing</a:t>
            </a:r>
            <a:endParaRPr lang="nl-NL" sz="2200" dirty="0" smtClean="0">
              <a:latin typeface="Avenir Book"/>
              <a:cs typeface="Avenir Book"/>
            </a:endParaRPr>
          </a:p>
          <a:p>
            <a:r>
              <a:rPr lang="nl-NL" sz="2200" dirty="0">
                <a:latin typeface="Avenir Book"/>
                <a:cs typeface="Avenir Book"/>
              </a:rPr>
              <a:t>	</a:t>
            </a:r>
            <a:r>
              <a:rPr lang="nl-NL" sz="2200" dirty="0" smtClean="0">
                <a:latin typeface="Avenir Book"/>
                <a:cs typeface="Avenir Book"/>
              </a:rPr>
              <a:t> as a </a:t>
            </a:r>
            <a:r>
              <a:rPr lang="nl-NL" sz="2200" dirty="0" err="1" smtClean="0">
                <a:latin typeface="Avenir Book"/>
                <a:cs typeface="Avenir Book"/>
              </a:rPr>
              <a:t>nice</a:t>
            </a:r>
            <a:r>
              <a:rPr lang="nl-NL" sz="2200" dirty="0" smtClean="0">
                <a:latin typeface="Avenir Book"/>
                <a:cs typeface="Avenir Book"/>
              </a:rPr>
              <a:t> person.</a:t>
            </a:r>
            <a:endParaRPr lang="nl-NL" sz="2200" dirty="0">
              <a:latin typeface="Avenir Book"/>
              <a:cs typeface="Avenir Book"/>
            </a:endParaRPr>
          </a:p>
        </p:txBody>
      </p:sp>
    </p:spTree>
    <p:extLst>
      <p:ext uri="{BB962C8B-B14F-4D97-AF65-F5344CB8AC3E}">
        <p14:creationId xmlns:p14="http://schemas.microsoft.com/office/powerpoint/2010/main" val="363435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mph" presetSubtype="2" fill="hold" nodeType="clickEffect">
                                  <p:stCondLst>
                                    <p:cond delay="0"/>
                                  </p:stCondLst>
                                  <p:childTnLst>
                                    <p:animClr clrSpc="rgb" dir="cw">
                                      <p:cBhvr>
                                        <p:cTn id="22" dur="2000" fill="hold"/>
                                        <p:tgtEl>
                                          <p:spTgt spid="5"/>
                                        </p:tgtEl>
                                        <p:attrNameLst>
                                          <p:attrName>fillcolor</p:attrName>
                                        </p:attrNameLst>
                                      </p:cBhvr>
                                      <p:to>
                                        <a:srgbClr val="5FBE08"/>
                                      </p:to>
                                    </p:animClr>
                                    <p:set>
                                      <p:cBhvr>
                                        <p:cTn id="23" dur="2000" fill="hold"/>
                                        <p:tgtEl>
                                          <p:spTgt spid="5"/>
                                        </p:tgtEl>
                                        <p:attrNameLst>
                                          <p:attrName>fill.type</p:attrName>
                                        </p:attrNameLst>
                                      </p:cBhvr>
                                      <p:to>
                                        <p:strVal val="solid"/>
                                      </p:to>
                                    </p:set>
                                    <p:set>
                                      <p:cBhvr>
                                        <p:cTn id="24" dur="2000" fill="hold"/>
                                        <p:tgtEl>
                                          <p:spTgt spid="5"/>
                                        </p:tgtEl>
                                        <p:attrNameLst>
                                          <p:attrName>fill.on</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6"/>
                                        </p:tgtEl>
                                        <p:attrNameLst>
                                          <p:attrName>fillcolor</p:attrName>
                                        </p:attrNameLst>
                                      </p:cBhvr>
                                      <p:to>
                                        <a:schemeClr val="accent2"/>
                                      </p:to>
                                    </p:animClr>
                                    <p:set>
                                      <p:cBhvr>
                                        <p:cTn id="29" dur="2000" fill="hold"/>
                                        <p:tgtEl>
                                          <p:spTgt spid="6"/>
                                        </p:tgtEl>
                                        <p:attrNameLst>
                                          <p:attrName>fill.type</p:attrName>
                                        </p:attrNameLst>
                                      </p:cBhvr>
                                      <p:to>
                                        <p:strVal val="solid"/>
                                      </p:to>
                                    </p:set>
                                    <p:set>
                                      <p:cBhvr>
                                        <p:cTn id="30" dur="2000" fill="hold"/>
                                        <p:tgtEl>
                                          <p:spTgt spid="6"/>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8"/>
                                        </p:tgtEl>
                                        <p:attrNameLst>
                                          <p:attrName>fillcolor</p:attrName>
                                        </p:attrNameLst>
                                      </p:cBhvr>
                                      <p:to>
                                        <a:srgbClr val="5FBE08"/>
                                      </p:to>
                                    </p:animClr>
                                    <p:set>
                                      <p:cBhvr>
                                        <p:cTn id="35" dur="2000" fill="hold"/>
                                        <p:tgtEl>
                                          <p:spTgt spid="8"/>
                                        </p:tgtEl>
                                        <p:attrNameLst>
                                          <p:attrName>fill.type</p:attrName>
                                        </p:attrNameLst>
                                      </p:cBhvr>
                                      <p:to>
                                        <p:strVal val="solid"/>
                                      </p:to>
                                    </p:set>
                                    <p:set>
                                      <p:cBhvr>
                                        <p:cTn id="36" dur="2000" fill="hold"/>
                                        <p:tgtEl>
                                          <p:spTgt spid="8"/>
                                        </p:tgtEl>
                                        <p:attrNameLst>
                                          <p:attrName>fill.on</p:attrName>
                                        </p:attrNameLst>
                                      </p:cBhvr>
                                      <p:to>
                                        <p:strVal val="true"/>
                                      </p:to>
                                    </p:set>
                                  </p:childTnLst>
                                </p:cTn>
                              </p:par>
                            </p:childTnLst>
                          </p:cTn>
                        </p:par>
                      </p:childTnLst>
                    </p:cTn>
                  </p:par>
                  <p:par>
                    <p:cTn id="37" fill="hold">
                      <p:stCondLst>
                        <p:cond delay="indefinite"/>
                      </p:stCondLst>
                      <p:childTnLst>
                        <p:par>
                          <p:cTn id="38" fill="hold">
                            <p:stCondLst>
                              <p:cond delay="0"/>
                            </p:stCondLst>
                            <p:childTnLst>
                              <p:par>
                                <p:cTn id="39" presetID="1" presetClass="emph" presetSubtype="2" fill="hold" nodeType="clickEffect">
                                  <p:stCondLst>
                                    <p:cond delay="0"/>
                                  </p:stCondLst>
                                  <p:childTnLst>
                                    <p:animClr clrSpc="rgb" dir="cw">
                                      <p:cBhvr>
                                        <p:cTn id="40" dur="2000" fill="hold"/>
                                        <p:tgtEl>
                                          <p:spTgt spid="9"/>
                                        </p:tgtEl>
                                        <p:attrNameLst>
                                          <p:attrName>fillcolor</p:attrName>
                                        </p:attrNameLst>
                                      </p:cBhvr>
                                      <p:to>
                                        <a:srgbClr val="5FBE08"/>
                                      </p:to>
                                    </p:animClr>
                                    <p:set>
                                      <p:cBhvr>
                                        <p:cTn id="41" dur="2000" fill="hold"/>
                                        <p:tgtEl>
                                          <p:spTgt spid="9"/>
                                        </p:tgtEl>
                                        <p:attrNameLst>
                                          <p:attrName>fill.type</p:attrName>
                                        </p:attrNameLst>
                                      </p:cBhvr>
                                      <p:to>
                                        <p:strVal val="solid"/>
                                      </p:to>
                                    </p:set>
                                    <p:set>
                                      <p:cBhvr>
                                        <p:cTn id="42" dur="2000" fill="hold"/>
                                        <p:tgtEl>
                                          <p:spTgt spid="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NL" dirty="0" smtClean="0"/>
              <a:t>Courage</a:t>
            </a:r>
            <a:endParaRPr lang="nl-NL" dirty="0"/>
          </a:p>
        </p:txBody>
      </p:sp>
      <p:pic>
        <p:nvPicPr>
          <p:cNvPr id="8" name="Tijdelijke aanduiding voor afbeelding 7" descr="courage.jpg"/>
          <p:cNvPicPr>
            <a:picLocks noGrp="1" noChangeAspect="1"/>
          </p:cNvPicPr>
          <p:nvPr>
            <p:ph type="pic" idx="1"/>
          </p:nvPr>
        </p:nvPicPr>
        <p:blipFill>
          <a:blip r:embed="rId2">
            <a:extLst>
              <a:ext uri="{28A0092B-C50C-407E-A947-70E740481C1C}">
                <a14:useLocalDpi xmlns:a14="http://schemas.microsoft.com/office/drawing/2010/main" val="0"/>
              </a:ext>
            </a:extLst>
          </a:blip>
          <a:srcRect l="-7239" r="-7239"/>
          <a:stretch>
            <a:fillRect/>
          </a:stretch>
        </p:blipFill>
        <p:spPr>
          <a:xfrm>
            <a:off x="-181437" y="268287"/>
            <a:ext cx="7983217" cy="3883143"/>
          </a:xfrm>
        </p:spPr>
      </p:pic>
      <p:sp>
        <p:nvSpPr>
          <p:cNvPr id="7" name="Tijdelijke aanduiding voor tekst 6"/>
          <p:cNvSpPr>
            <a:spLocks noGrp="1"/>
          </p:cNvSpPr>
          <p:nvPr>
            <p:ph type="body" sz="half" idx="2"/>
          </p:nvPr>
        </p:nvSpPr>
        <p:spPr>
          <a:xfrm>
            <a:off x="458787" y="4840941"/>
            <a:ext cx="7128567" cy="1304271"/>
          </a:xfrm>
        </p:spPr>
        <p:txBody>
          <a:bodyPr>
            <a:noAutofit/>
          </a:bodyPr>
          <a:lstStyle/>
          <a:p>
            <a:r>
              <a:rPr lang="nl-NL" sz="2000" dirty="0" err="1"/>
              <a:t>One</a:t>
            </a:r>
            <a:r>
              <a:rPr lang="nl-NL" sz="2000" dirty="0"/>
              <a:t> </a:t>
            </a:r>
            <a:r>
              <a:rPr lang="nl-NL" sz="2000" dirty="0" err="1"/>
              <a:t>isn't</a:t>
            </a:r>
            <a:r>
              <a:rPr lang="nl-NL" sz="2000" dirty="0"/>
              <a:t> </a:t>
            </a:r>
            <a:r>
              <a:rPr lang="nl-NL" sz="2000" dirty="0" err="1"/>
              <a:t>necessarily</a:t>
            </a:r>
            <a:r>
              <a:rPr lang="nl-NL" sz="2000" dirty="0"/>
              <a:t> born </a:t>
            </a:r>
            <a:r>
              <a:rPr lang="nl-NL" sz="2000" dirty="0" err="1"/>
              <a:t>with</a:t>
            </a:r>
            <a:r>
              <a:rPr lang="nl-NL" sz="2000" dirty="0"/>
              <a:t> courage, but </a:t>
            </a:r>
            <a:r>
              <a:rPr lang="nl-NL" sz="2000" dirty="0" err="1"/>
              <a:t>one</a:t>
            </a:r>
            <a:r>
              <a:rPr lang="nl-NL" sz="2000" dirty="0"/>
              <a:t> is born </a:t>
            </a:r>
            <a:r>
              <a:rPr lang="nl-NL" sz="2000" dirty="0" err="1"/>
              <a:t>with</a:t>
            </a:r>
            <a:r>
              <a:rPr lang="nl-NL" sz="2000" dirty="0"/>
              <a:t> </a:t>
            </a:r>
            <a:r>
              <a:rPr lang="nl-NL" sz="2000" dirty="0" err="1"/>
              <a:t>potential</a:t>
            </a:r>
            <a:r>
              <a:rPr lang="nl-NL" sz="2000" dirty="0"/>
              <a:t>. Without courage, we </a:t>
            </a:r>
            <a:r>
              <a:rPr lang="nl-NL" sz="2000" dirty="0" err="1"/>
              <a:t>cannot</a:t>
            </a:r>
            <a:r>
              <a:rPr lang="nl-NL" sz="2000" dirty="0"/>
              <a:t> </a:t>
            </a:r>
            <a:r>
              <a:rPr lang="nl-NL" sz="2000" dirty="0" err="1"/>
              <a:t>practice</a:t>
            </a:r>
            <a:r>
              <a:rPr lang="nl-NL" sz="2000" dirty="0"/>
              <a:t> </a:t>
            </a:r>
            <a:r>
              <a:rPr lang="nl-NL" sz="2000" dirty="0" err="1"/>
              <a:t>any</a:t>
            </a:r>
            <a:r>
              <a:rPr lang="nl-NL" sz="2000" dirty="0"/>
              <a:t> </a:t>
            </a:r>
            <a:r>
              <a:rPr lang="nl-NL" sz="2000" dirty="0" err="1"/>
              <a:t>other</a:t>
            </a:r>
            <a:r>
              <a:rPr lang="nl-NL" sz="2000" dirty="0"/>
              <a:t> </a:t>
            </a:r>
            <a:r>
              <a:rPr lang="nl-NL" sz="2000" dirty="0" err="1"/>
              <a:t>virtue</a:t>
            </a:r>
            <a:r>
              <a:rPr lang="nl-NL" sz="2000" dirty="0"/>
              <a:t> </a:t>
            </a:r>
            <a:r>
              <a:rPr lang="nl-NL" sz="2000" dirty="0" err="1"/>
              <a:t>with</a:t>
            </a:r>
            <a:r>
              <a:rPr lang="nl-NL" sz="2000" dirty="0"/>
              <a:t> </a:t>
            </a:r>
            <a:r>
              <a:rPr lang="nl-NL" sz="2000" dirty="0" err="1"/>
              <a:t>consistency</a:t>
            </a:r>
            <a:r>
              <a:rPr lang="nl-NL" sz="2000" dirty="0"/>
              <a:t>. We </a:t>
            </a:r>
            <a:r>
              <a:rPr lang="nl-NL" sz="2000" dirty="0" err="1"/>
              <a:t>can't</a:t>
            </a:r>
            <a:r>
              <a:rPr lang="nl-NL" sz="2000" dirty="0"/>
              <a:t> </a:t>
            </a:r>
            <a:r>
              <a:rPr lang="nl-NL" sz="2000" dirty="0" err="1"/>
              <a:t>be</a:t>
            </a:r>
            <a:r>
              <a:rPr lang="nl-NL" sz="2000" dirty="0"/>
              <a:t> kind, </a:t>
            </a:r>
            <a:r>
              <a:rPr lang="nl-NL" sz="2000" dirty="0" err="1"/>
              <a:t>true</a:t>
            </a:r>
            <a:r>
              <a:rPr lang="nl-NL" sz="2000" dirty="0"/>
              <a:t>, </a:t>
            </a:r>
            <a:r>
              <a:rPr lang="nl-NL" sz="2000" dirty="0" err="1"/>
              <a:t>merciful</a:t>
            </a:r>
            <a:r>
              <a:rPr lang="nl-NL" sz="2000" dirty="0"/>
              <a:t>, </a:t>
            </a:r>
            <a:r>
              <a:rPr lang="nl-NL" sz="2000" dirty="0" err="1"/>
              <a:t>generous</a:t>
            </a:r>
            <a:r>
              <a:rPr lang="nl-NL" sz="2000" dirty="0"/>
              <a:t> or </a:t>
            </a:r>
            <a:r>
              <a:rPr lang="nl-NL" sz="2000" dirty="0" err="1"/>
              <a:t>honest</a:t>
            </a:r>
            <a:r>
              <a:rPr lang="nl-NL" sz="2000" dirty="0"/>
              <a:t>. — Maya </a:t>
            </a:r>
            <a:r>
              <a:rPr lang="nl-NL" sz="2000" dirty="0" err="1"/>
              <a:t>Angelou</a:t>
            </a:r>
            <a:endParaRPr lang="nl-NL" sz="2000" dirty="0"/>
          </a:p>
        </p:txBody>
      </p:sp>
      <p:sp>
        <p:nvSpPr>
          <p:cNvPr id="3" name="Tijdelijke aanduiding voor dianummer 2"/>
          <p:cNvSpPr>
            <a:spLocks noGrp="1"/>
          </p:cNvSpPr>
          <p:nvPr>
            <p:ph type="sldNum" sz="quarter" idx="12"/>
          </p:nvPr>
        </p:nvSpPr>
        <p:spPr/>
        <p:txBody>
          <a:bodyPr/>
          <a:lstStyle/>
          <a:p>
            <a:fld id="{0FC23DEA-E3BD-E247-8B7B-87A86205515A}" type="slidenum">
              <a:rPr lang="nl-NL" smtClean="0"/>
              <a:t>21</a:t>
            </a:fld>
            <a:endParaRPr lang="nl-NL"/>
          </a:p>
        </p:txBody>
      </p:sp>
    </p:spTree>
    <p:extLst>
      <p:ext uri="{BB962C8B-B14F-4D97-AF65-F5344CB8AC3E}">
        <p14:creationId xmlns:p14="http://schemas.microsoft.com/office/powerpoint/2010/main" val="5454923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457199" y="361016"/>
            <a:ext cx="6508377" cy="1143000"/>
          </a:xfrm>
        </p:spPr>
        <p:txBody>
          <a:bodyPr/>
          <a:lstStyle/>
          <a:p>
            <a:r>
              <a:rPr lang="nl-NL" dirty="0" smtClean="0">
                <a:solidFill>
                  <a:srgbClr val="000000"/>
                </a:solidFill>
              </a:rPr>
              <a:t>How </a:t>
            </a:r>
            <a:r>
              <a:rPr lang="nl-NL" dirty="0" err="1" smtClean="0">
                <a:solidFill>
                  <a:srgbClr val="000000"/>
                </a:solidFill>
              </a:rPr>
              <a:t>to</a:t>
            </a:r>
            <a:r>
              <a:rPr lang="nl-NL" dirty="0" smtClean="0">
                <a:solidFill>
                  <a:srgbClr val="000000"/>
                </a:solidFill>
              </a:rPr>
              <a:t> </a:t>
            </a:r>
            <a:r>
              <a:rPr lang="nl-NL" dirty="0" err="1" smtClean="0">
                <a:solidFill>
                  <a:srgbClr val="000000"/>
                </a:solidFill>
              </a:rPr>
              <a:t>develop</a:t>
            </a:r>
            <a:r>
              <a:rPr lang="nl-NL" dirty="0" smtClean="0">
                <a:solidFill>
                  <a:srgbClr val="000000"/>
                </a:solidFill>
              </a:rPr>
              <a:t> </a:t>
            </a:r>
            <a:r>
              <a:rPr lang="nl-NL" dirty="0" smtClean="0"/>
              <a:t>courage</a:t>
            </a:r>
            <a:r>
              <a:rPr lang="nl-NL" dirty="0" smtClean="0">
                <a:solidFill>
                  <a:srgbClr val="000000"/>
                </a:solidFill>
              </a:rPr>
              <a:t>?</a:t>
            </a:r>
            <a:endParaRPr lang="nl-NL" dirty="0">
              <a:solidFill>
                <a:srgbClr val="000000"/>
              </a:solidFill>
            </a:endParaRPr>
          </a:p>
        </p:txBody>
      </p:sp>
      <p:sp>
        <p:nvSpPr>
          <p:cNvPr id="5" name="Tijdelijke aanduiding voor dianummer 4"/>
          <p:cNvSpPr>
            <a:spLocks noGrp="1"/>
          </p:cNvSpPr>
          <p:nvPr>
            <p:ph type="sldNum" sz="quarter" idx="12"/>
          </p:nvPr>
        </p:nvSpPr>
        <p:spPr/>
        <p:txBody>
          <a:bodyPr/>
          <a:lstStyle/>
          <a:p>
            <a:fld id="{0FC23DEA-E3BD-E247-8B7B-87A86205515A}" type="slidenum">
              <a:rPr lang="nl-NL" smtClean="0"/>
              <a:t>22</a:t>
            </a:fld>
            <a:endParaRPr lang="nl-NL"/>
          </a:p>
        </p:txBody>
      </p:sp>
      <p:sp>
        <p:nvSpPr>
          <p:cNvPr id="8" name="Rechthoek 7"/>
          <p:cNvSpPr/>
          <p:nvPr/>
        </p:nvSpPr>
        <p:spPr>
          <a:xfrm>
            <a:off x="457199" y="1723638"/>
            <a:ext cx="8037340" cy="923330"/>
          </a:xfrm>
          <a:prstGeom prst="rect">
            <a:avLst/>
          </a:prstGeom>
        </p:spPr>
        <p:txBody>
          <a:bodyPr wrap="square">
            <a:spAutoFit/>
          </a:bodyPr>
          <a:lstStyle/>
          <a:p>
            <a:r>
              <a:rPr lang="nl-NL" dirty="0" smtClean="0">
                <a:latin typeface="Avenir Book"/>
                <a:cs typeface="Avenir Book"/>
              </a:rPr>
              <a:t>1. Face </a:t>
            </a:r>
            <a:r>
              <a:rPr lang="nl-NL" dirty="0" err="1" smtClean="0">
                <a:latin typeface="Avenir Book"/>
                <a:cs typeface="Avenir Book"/>
              </a:rPr>
              <a:t>your</a:t>
            </a:r>
            <a:r>
              <a:rPr lang="nl-NL" dirty="0" smtClean="0">
                <a:latin typeface="Avenir Book"/>
                <a:cs typeface="Avenir Book"/>
              </a:rPr>
              <a:t> </a:t>
            </a:r>
            <a:r>
              <a:rPr lang="nl-NL" dirty="0" err="1" smtClean="0">
                <a:latin typeface="Avenir Book"/>
                <a:cs typeface="Avenir Book"/>
              </a:rPr>
              <a:t>fears</a:t>
            </a:r>
            <a:r>
              <a:rPr lang="nl-NL" dirty="0" smtClean="0">
                <a:latin typeface="Avenir Book"/>
                <a:cs typeface="Avenir Book"/>
              </a:rPr>
              <a:t>, do </a:t>
            </a:r>
            <a:r>
              <a:rPr lang="nl-NL" dirty="0" err="1" smtClean="0">
                <a:latin typeface="Avenir Book"/>
                <a:cs typeface="Avenir Book"/>
              </a:rPr>
              <a:t>what</a:t>
            </a:r>
            <a:r>
              <a:rPr lang="nl-NL" dirty="0" smtClean="0">
                <a:latin typeface="Avenir Book"/>
                <a:cs typeface="Avenir Book"/>
              </a:rPr>
              <a:t> </a:t>
            </a:r>
            <a:r>
              <a:rPr lang="nl-NL" dirty="0" err="1" smtClean="0">
                <a:latin typeface="Avenir Book"/>
                <a:cs typeface="Avenir Book"/>
              </a:rPr>
              <a:t>you</a:t>
            </a:r>
            <a:r>
              <a:rPr lang="nl-NL" dirty="0" smtClean="0">
                <a:latin typeface="Avenir Book"/>
                <a:cs typeface="Avenir Book"/>
              </a:rPr>
              <a:t> are </a:t>
            </a:r>
            <a:r>
              <a:rPr lang="nl-NL" dirty="0" err="1" smtClean="0">
                <a:latin typeface="Avenir Book"/>
                <a:cs typeface="Avenir Book"/>
              </a:rPr>
              <a:t>afraid</a:t>
            </a:r>
            <a:r>
              <a:rPr lang="nl-NL" dirty="0" smtClean="0">
                <a:latin typeface="Avenir Book"/>
                <a:cs typeface="Avenir Book"/>
              </a:rPr>
              <a:t> of! The Golden </a:t>
            </a:r>
            <a:r>
              <a:rPr lang="nl-NL" dirty="0" err="1" smtClean="0">
                <a:latin typeface="Avenir Book"/>
                <a:cs typeface="Avenir Book"/>
              </a:rPr>
              <a:t>road</a:t>
            </a:r>
            <a:r>
              <a:rPr lang="nl-NL" dirty="0" smtClean="0">
                <a:latin typeface="Avenir Book"/>
                <a:cs typeface="Avenir Book"/>
              </a:rPr>
              <a:t> </a:t>
            </a:r>
            <a:r>
              <a:rPr lang="nl-NL" dirty="0" err="1" smtClean="0">
                <a:latin typeface="Avenir Book"/>
                <a:cs typeface="Avenir Book"/>
              </a:rPr>
              <a:t>to</a:t>
            </a:r>
            <a:r>
              <a:rPr lang="nl-NL" dirty="0" smtClean="0">
                <a:latin typeface="Avenir Book"/>
                <a:cs typeface="Avenir Book"/>
              </a:rPr>
              <a:t> </a:t>
            </a:r>
            <a:r>
              <a:rPr lang="nl-NL" dirty="0" err="1" smtClean="0">
                <a:latin typeface="Avenir Book"/>
                <a:cs typeface="Avenir Book"/>
              </a:rPr>
              <a:t>self-development</a:t>
            </a:r>
            <a:r>
              <a:rPr lang="nl-NL" dirty="0" smtClean="0">
                <a:latin typeface="Avenir Book"/>
                <a:cs typeface="Avenir Book"/>
              </a:rPr>
              <a:t> is </a:t>
            </a:r>
            <a:r>
              <a:rPr lang="nl-NL" dirty="0" err="1" smtClean="0">
                <a:latin typeface="Avenir Book"/>
                <a:cs typeface="Avenir Book"/>
              </a:rPr>
              <a:t>stepping</a:t>
            </a:r>
            <a:r>
              <a:rPr lang="nl-NL" dirty="0" smtClean="0">
                <a:latin typeface="Avenir Book"/>
                <a:cs typeface="Avenir Book"/>
              </a:rPr>
              <a:t> out of </a:t>
            </a:r>
            <a:r>
              <a:rPr lang="nl-NL" dirty="0" err="1" smtClean="0">
                <a:latin typeface="Avenir Book"/>
                <a:cs typeface="Avenir Book"/>
              </a:rPr>
              <a:t>your</a:t>
            </a:r>
            <a:r>
              <a:rPr lang="nl-NL" dirty="0" smtClean="0">
                <a:latin typeface="Avenir Book"/>
                <a:cs typeface="Avenir Book"/>
              </a:rPr>
              <a:t> comfort zone! It </a:t>
            </a:r>
            <a:r>
              <a:rPr lang="nl-NL" dirty="0" err="1" smtClean="0">
                <a:latin typeface="Avenir Book"/>
                <a:cs typeface="Avenir Book"/>
              </a:rPr>
              <a:t>also</a:t>
            </a:r>
            <a:r>
              <a:rPr lang="nl-NL" dirty="0" smtClean="0">
                <a:latin typeface="Avenir Book"/>
                <a:cs typeface="Avenir Book"/>
              </a:rPr>
              <a:t> </a:t>
            </a:r>
            <a:r>
              <a:rPr lang="nl-NL" dirty="0" err="1" smtClean="0">
                <a:latin typeface="Avenir Book"/>
                <a:cs typeface="Avenir Book"/>
              </a:rPr>
              <a:t>helps</a:t>
            </a:r>
            <a:r>
              <a:rPr lang="nl-NL" dirty="0" smtClean="0">
                <a:latin typeface="Avenir Book"/>
                <a:cs typeface="Avenir Book"/>
              </a:rPr>
              <a:t> </a:t>
            </a:r>
            <a:r>
              <a:rPr lang="nl-NL" dirty="0" err="1" smtClean="0">
                <a:latin typeface="Avenir Book"/>
                <a:cs typeface="Avenir Book"/>
              </a:rPr>
              <a:t>you</a:t>
            </a:r>
            <a:r>
              <a:rPr lang="nl-NL" dirty="0" smtClean="0">
                <a:latin typeface="Avenir Book"/>
                <a:cs typeface="Avenir Book"/>
              </a:rPr>
              <a:t> </a:t>
            </a:r>
            <a:r>
              <a:rPr lang="nl-NL" dirty="0" err="1" smtClean="0">
                <a:latin typeface="Avenir Book"/>
                <a:cs typeface="Avenir Book"/>
              </a:rPr>
              <a:t>grow</a:t>
            </a:r>
            <a:r>
              <a:rPr lang="nl-NL" dirty="0" smtClean="0">
                <a:latin typeface="Avenir Book"/>
                <a:cs typeface="Avenir Book"/>
              </a:rPr>
              <a:t> </a:t>
            </a:r>
            <a:r>
              <a:rPr lang="nl-NL" dirty="0" err="1" smtClean="0">
                <a:latin typeface="Avenir Book"/>
                <a:cs typeface="Avenir Book"/>
              </a:rPr>
              <a:t>and</a:t>
            </a:r>
            <a:r>
              <a:rPr lang="nl-NL" dirty="0" smtClean="0">
                <a:latin typeface="Avenir Book"/>
                <a:cs typeface="Avenir Book"/>
              </a:rPr>
              <a:t> make </a:t>
            </a:r>
            <a:r>
              <a:rPr lang="nl-NL" dirty="0" err="1" smtClean="0">
                <a:latin typeface="Avenir Book"/>
                <a:cs typeface="Avenir Book"/>
              </a:rPr>
              <a:t>you</a:t>
            </a:r>
            <a:r>
              <a:rPr lang="nl-NL" dirty="0" smtClean="0">
                <a:latin typeface="Avenir Book"/>
                <a:cs typeface="Avenir Book"/>
              </a:rPr>
              <a:t> </a:t>
            </a:r>
            <a:r>
              <a:rPr lang="nl-NL" dirty="0" err="1" smtClean="0">
                <a:latin typeface="Avenir Book"/>
                <a:cs typeface="Avenir Book"/>
              </a:rPr>
              <a:t>happier</a:t>
            </a:r>
            <a:endParaRPr lang="nl-NL" dirty="0">
              <a:latin typeface="Avenir Book"/>
              <a:cs typeface="Avenir Book"/>
            </a:endParaRPr>
          </a:p>
        </p:txBody>
      </p:sp>
      <p:sp>
        <p:nvSpPr>
          <p:cNvPr id="9" name="Rechthoek 8"/>
          <p:cNvSpPr/>
          <p:nvPr/>
        </p:nvSpPr>
        <p:spPr>
          <a:xfrm>
            <a:off x="457199" y="2646968"/>
            <a:ext cx="8037340" cy="646331"/>
          </a:xfrm>
          <a:prstGeom prst="rect">
            <a:avLst/>
          </a:prstGeom>
        </p:spPr>
        <p:txBody>
          <a:bodyPr wrap="square">
            <a:spAutoFit/>
          </a:bodyPr>
          <a:lstStyle/>
          <a:p>
            <a:r>
              <a:rPr lang="nl-NL" dirty="0">
                <a:latin typeface="Avenir Book"/>
                <a:cs typeface="Avenir Book"/>
              </a:rPr>
              <a:t>2. Take </a:t>
            </a:r>
            <a:r>
              <a:rPr lang="nl-NL" dirty="0" err="1">
                <a:latin typeface="Avenir Book"/>
                <a:cs typeface="Avenir Book"/>
              </a:rPr>
              <a:t>risks</a:t>
            </a:r>
            <a:r>
              <a:rPr lang="nl-NL" dirty="0">
                <a:latin typeface="Avenir Book"/>
                <a:cs typeface="Avenir Book"/>
              </a:rPr>
              <a:t> (but </a:t>
            </a:r>
            <a:r>
              <a:rPr lang="nl-NL" dirty="0" err="1">
                <a:latin typeface="Avenir Book"/>
                <a:cs typeface="Avenir Book"/>
              </a:rPr>
              <a:t>use</a:t>
            </a:r>
            <a:r>
              <a:rPr lang="nl-NL" dirty="0">
                <a:latin typeface="Avenir Book"/>
                <a:cs typeface="Avenir Book"/>
              </a:rPr>
              <a:t> common sense - </a:t>
            </a:r>
            <a:r>
              <a:rPr lang="nl-NL" dirty="0" err="1">
                <a:latin typeface="Avenir Book"/>
                <a:cs typeface="Avenir Book"/>
              </a:rPr>
              <a:t>there’s</a:t>
            </a:r>
            <a:r>
              <a:rPr lang="nl-NL" dirty="0">
                <a:latin typeface="Avenir Book"/>
                <a:cs typeface="Avenir Book"/>
              </a:rPr>
              <a:t> a </a:t>
            </a:r>
            <a:r>
              <a:rPr lang="nl-NL" dirty="0" err="1">
                <a:latin typeface="Avenir Book"/>
                <a:cs typeface="Avenir Book"/>
              </a:rPr>
              <a:t>difference</a:t>
            </a:r>
            <a:r>
              <a:rPr lang="nl-NL" dirty="0">
                <a:latin typeface="Avenir Book"/>
                <a:cs typeface="Avenir Book"/>
              </a:rPr>
              <a:t> </a:t>
            </a:r>
            <a:r>
              <a:rPr lang="nl-NL" dirty="0" err="1">
                <a:latin typeface="Avenir Book"/>
                <a:cs typeface="Avenir Book"/>
              </a:rPr>
              <a:t>between</a:t>
            </a:r>
            <a:r>
              <a:rPr lang="nl-NL" dirty="0">
                <a:latin typeface="Avenir Book"/>
                <a:cs typeface="Avenir Book"/>
              </a:rPr>
              <a:t> a risk </a:t>
            </a:r>
            <a:r>
              <a:rPr lang="nl-NL" dirty="0" err="1">
                <a:latin typeface="Avenir Book"/>
                <a:cs typeface="Avenir Book"/>
              </a:rPr>
              <a:t>and</a:t>
            </a:r>
            <a:r>
              <a:rPr lang="nl-NL" dirty="0">
                <a:latin typeface="Avenir Book"/>
                <a:cs typeface="Avenir Book"/>
              </a:rPr>
              <a:t> a </a:t>
            </a:r>
            <a:r>
              <a:rPr lang="nl-NL" dirty="0" err="1">
                <a:latin typeface="Avenir Book"/>
                <a:cs typeface="Avenir Book"/>
              </a:rPr>
              <a:t>dangerous</a:t>
            </a:r>
            <a:r>
              <a:rPr lang="nl-NL" dirty="0">
                <a:latin typeface="Avenir Book"/>
                <a:cs typeface="Avenir Book"/>
              </a:rPr>
              <a:t> </a:t>
            </a:r>
            <a:r>
              <a:rPr lang="nl-NL" dirty="0" err="1">
                <a:latin typeface="Avenir Book"/>
                <a:cs typeface="Avenir Book"/>
              </a:rPr>
              <a:t>idea</a:t>
            </a:r>
            <a:r>
              <a:rPr lang="nl-NL" dirty="0">
                <a:latin typeface="Avenir Book"/>
                <a:cs typeface="Avenir Book"/>
              </a:rPr>
              <a:t>)</a:t>
            </a:r>
          </a:p>
        </p:txBody>
      </p:sp>
      <p:sp>
        <p:nvSpPr>
          <p:cNvPr id="10" name="Rechthoek 9"/>
          <p:cNvSpPr/>
          <p:nvPr/>
        </p:nvSpPr>
        <p:spPr>
          <a:xfrm>
            <a:off x="457199" y="3293299"/>
            <a:ext cx="8037340" cy="369332"/>
          </a:xfrm>
          <a:prstGeom prst="rect">
            <a:avLst/>
          </a:prstGeom>
        </p:spPr>
        <p:txBody>
          <a:bodyPr wrap="square">
            <a:spAutoFit/>
          </a:bodyPr>
          <a:lstStyle/>
          <a:p>
            <a:r>
              <a:rPr lang="nl-NL" dirty="0">
                <a:latin typeface="Avenir Book"/>
                <a:cs typeface="Avenir Book"/>
              </a:rPr>
              <a:t>3. </a:t>
            </a:r>
            <a:r>
              <a:rPr lang="nl-NL" dirty="0" err="1">
                <a:latin typeface="Avenir Book"/>
                <a:cs typeface="Avenir Book"/>
              </a:rPr>
              <a:t>Try</a:t>
            </a:r>
            <a:r>
              <a:rPr lang="nl-NL" dirty="0">
                <a:latin typeface="Avenir Book"/>
                <a:cs typeface="Avenir Book"/>
              </a:rPr>
              <a:t> out new </a:t>
            </a:r>
            <a:r>
              <a:rPr lang="nl-NL" dirty="0" err="1">
                <a:latin typeface="Avenir Book"/>
                <a:cs typeface="Avenir Book"/>
              </a:rPr>
              <a:t>things</a:t>
            </a:r>
            <a:r>
              <a:rPr lang="nl-NL" dirty="0">
                <a:latin typeface="Avenir Book"/>
                <a:cs typeface="Avenir Book"/>
              </a:rPr>
              <a:t> </a:t>
            </a:r>
            <a:r>
              <a:rPr lang="nl-NL" dirty="0" err="1">
                <a:latin typeface="Avenir Book"/>
                <a:cs typeface="Avenir Book"/>
              </a:rPr>
              <a:t>and</a:t>
            </a:r>
            <a:r>
              <a:rPr lang="nl-NL" dirty="0">
                <a:latin typeface="Avenir Book"/>
                <a:cs typeface="Avenir Book"/>
              </a:rPr>
              <a:t> take on new </a:t>
            </a:r>
            <a:r>
              <a:rPr lang="nl-NL" dirty="0" err="1">
                <a:latin typeface="Avenir Book"/>
                <a:cs typeface="Avenir Book"/>
              </a:rPr>
              <a:t>challenges</a:t>
            </a:r>
            <a:endParaRPr lang="nl-NL" dirty="0">
              <a:latin typeface="Avenir Book"/>
              <a:cs typeface="Avenir Book"/>
            </a:endParaRPr>
          </a:p>
        </p:txBody>
      </p:sp>
      <p:sp>
        <p:nvSpPr>
          <p:cNvPr id="11" name="Rechthoek 10"/>
          <p:cNvSpPr/>
          <p:nvPr/>
        </p:nvSpPr>
        <p:spPr>
          <a:xfrm>
            <a:off x="457199" y="3662631"/>
            <a:ext cx="2125486" cy="369332"/>
          </a:xfrm>
          <a:prstGeom prst="rect">
            <a:avLst/>
          </a:prstGeom>
        </p:spPr>
        <p:txBody>
          <a:bodyPr wrap="none">
            <a:spAutoFit/>
          </a:bodyPr>
          <a:lstStyle/>
          <a:p>
            <a:r>
              <a:rPr lang="nl-NL" dirty="0">
                <a:latin typeface="Avenir Book"/>
                <a:cs typeface="Avenir Book"/>
              </a:rPr>
              <a:t>4. </a:t>
            </a:r>
            <a:r>
              <a:rPr lang="nl-NL" dirty="0" err="1">
                <a:latin typeface="Avenir Book"/>
                <a:cs typeface="Avenir Book"/>
              </a:rPr>
              <a:t>Learn</a:t>
            </a:r>
            <a:r>
              <a:rPr lang="nl-NL" dirty="0">
                <a:latin typeface="Avenir Book"/>
                <a:cs typeface="Avenir Book"/>
              </a:rPr>
              <a:t> a new </a:t>
            </a:r>
            <a:r>
              <a:rPr lang="nl-NL" dirty="0" err="1">
                <a:latin typeface="Avenir Book"/>
                <a:cs typeface="Avenir Book"/>
              </a:rPr>
              <a:t>skill</a:t>
            </a:r>
            <a:endParaRPr lang="nl-NL" dirty="0">
              <a:latin typeface="Avenir Book"/>
              <a:cs typeface="Avenir Book"/>
            </a:endParaRPr>
          </a:p>
        </p:txBody>
      </p:sp>
      <p:sp>
        <p:nvSpPr>
          <p:cNvPr id="12" name="Rechthoek 11"/>
          <p:cNvSpPr/>
          <p:nvPr/>
        </p:nvSpPr>
        <p:spPr>
          <a:xfrm>
            <a:off x="457199" y="4031963"/>
            <a:ext cx="8037340" cy="369332"/>
          </a:xfrm>
          <a:prstGeom prst="rect">
            <a:avLst/>
          </a:prstGeom>
        </p:spPr>
        <p:txBody>
          <a:bodyPr wrap="square">
            <a:spAutoFit/>
          </a:bodyPr>
          <a:lstStyle/>
          <a:p>
            <a:r>
              <a:rPr lang="nl-NL" dirty="0">
                <a:latin typeface="Avenir Book"/>
                <a:cs typeface="Avenir Book"/>
              </a:rPr>
              <a:t>5. Be </a:t>
            </a:r>
            <a:r>
              <a:rPr lang="nl-NL" dirty="0" err="1">
                <a:latin typeface="Avenir Book"/>
                <a:cs typeface="Avenir Book"/>
              </a:rPr>
              <a:t>spontaneous</a:t>
            </a:r>
            <a:r>
              <a:rPr lang="nl-NL" dirty="0">
                <a:latin typeface="Avenir Book"/>
                <a:cs typeface="Avenir Book"/>
              </a:rPr>
              <a:t> </a:t>
            </a:r>
            <a:r>
              <a:rPr lang="nl-NL" dirty="0" err="1">
                <a:latin typeface="Avenir Book"/>
                <a:cs typeface="Avenir Book"/>
              </a:rPr>
              <a:t>and</a:t>
            </a:r>
            <a:r>
              <a:rPr lang="nl-NL" dirty="0">
                <a:latin typeface="Avenir Book"/>
                <a:cs typeface="Avenir Book"/>
              </a:rPr>
              <a:t> open </a:t>
            </a:r>
            <a:r>
              <a:rPr lang="nl-NL" dirty="0" err="1">
                <a:latin typeface="Avenir Book"/>
                <a:cs typeface="Avenir Book"/>
              </a:rPr>
              <a:t>for</a:t>
            </a:r>
            <a:r>
              <a:rPr lang="nl-NL" dirty="0">
                <a:latin typeface="Avenir Book"/>
                <a:cs typeface="Avenir Book"/>
              </a:rPr>
              <a:t> new </a:t>
            </a:r>
            <a:r>
              <a:rPr lang="nl-NL" dirty="0" err="1">
                <a:latin typeface="Avenir Book"/>
                <a:cs typeface="Avenir Book"/>
              </a:rPr>
              <a:t>experiences</a:t>
            </a:r>
            <a:r>
              <a:rPr lang="nl-NL" dirty="0">
                <a:latin typeface="Avenir Book"/>
                <a:cs typeface="Avenir Book"/>
              </a:rPr>
              <a:t> </a:t>
            </a:r>
            <a:r>
              <a:rPr lang="nl-NL" dirty="0" err="1">
                <a:latin typeface="Avenir Book"/>
                <a:cs typeface="Avenir Book"/>
              </a:rPr>
              <a:t>and</a:t>
            </a:r>
            <a:r>
              <a:rPr lang="nl-NL" dirty="0">
                <a:latin typeface="Avenir Book"/>
                <a:cs typeface="Avenir Book"/>
              </a:rPr>
              <a:t> </a:t>
            </a:r>
            <a:r>
              <a:rPr lang="nl-NL" dirty="0" err="1">
                <a:latin typeface="Avenir Book"/>
                <a:cs typeface="Avenir Book"/>
              </a:rPr>
              <a:t>ideas</a:t>
            </a:r>
            <a:endParaRPr lang="nl-NL" dirty="0">
              <a:latin typeface="Avenir Book"/>
              <a:cs typeface="Avenir Book"/>
            </a:endParaRPr>
          </a:p>
        </p:txBody>
      </p:sp>
      <p:sp>
        <p:nvSpPr>
          <p:cNvPr id="13" name="Rechthoek 12"/>
          <p:cNvSpPr/>
          <p:nvPr/>
        </p:nvSpPr>
        <p:spPr>
          <a:xfrm>
            <a:off x="457198" y="4401295"/>
            <a:ext cx="8305801" cy="646331"/>
          </a:xfrm>
          <a:prstGeom prst="rect">
            <a:avLst/>
          </a:prstGeom>
        </p:spPr>
        <p:txBody>
          <a:bodyPr wrap="square">
            <a:spAutoFit/>
          </a:bodyPr>
          <a:lstStyle/>
          <a:p>
            <a:r>
              <a:rPr lang="nl-NL" dirty="0">
                <a:latin typeface="Avenir Book"/>
                <a:cs typeface="Avenir Book"/>
              </a:rPr>
              <a:t>6. Do </a:t>
            </a:r>
            <a:r>
              <a:rPr lang="nl-NL" dirty="0" err="1">
                <a:latin typeface="Avenir Book"/>
                <a:cs typeface="Avenir Book"/>
              </a:rPr>
              <a:t>not</a:t>
            </a:r>
            <a:r>
              <a:rPr lang="nl-NL" dirty="0">
                <a:latin typeface="Avenir Book"/>
                <a:cs typeface="Avenir Book"/>
              </a:rPr>
              <a:t> </a:t>
            </a:r>
            <a:r>
              <a:rPr lang="nl-NL" dirty="0" err="1">
                <a:latin typeface="Avenir Book"/>
                <a:cs typeface="Avenir Book"/>
              </a:rPr>
              <a:t>avoid</a:t>
            </a:r>
            <a:r>
              <a:rPr lang="nl-NL" dirty="0">
                <a:latin typeface="Avenir Book"/>
                <a:cs typeface="Avenir Book"/>
              </a:rPr>
              <a:t> </a:t>
            </a:r>
            <a:r>
              <a:rPr lang="nl-NL" dirty="0" err="1">
                <a:latin typeface="Avenir Book"/>
                <a:cs typeface="Avenir Book"/>
              </a:rPr>
              <a:t>something</a:t>
            </a:r>
            <a:r>
              <a:rPr lang="nl-NL" dirty="0">
                <a:latin typeface="Avenir Book"/>
                <a:cs typeface="Avenir Book"/>
              </a:rPr>
              <a:t> </a:t>
            </a:r>
            <a:r>
              <a:rPr lang="nl-NL" dirty="0" err="1">
                <a:latin typeface="Avenir Book"/>
                <a:cs typeface="Avenir Book"/>
              </a:rPr>
              <a:t>just</a:t>
            </a:r>
            <a:r>
              <a:rPr lang="nl-NL" dirty="0">
                <a:latin typeface="Avenir Book"/>
                <a:cs typeface="Avenir Book"/>
              </a:rPr>
              <a:t> </a:t>
            </a:r>
            <a:r>
              <a:rPr lang="nl-NL" dirty="0" err="1">
                <a:latin typeface="Avenir Book"/>
                <a:cs typeface="Avenir Book"/>
              </a:rPr>
              <a:t>because</a:t>
            </a:r>
            <a:r>
              <a:rPr lang="nl-NL" dirty="0">
                <a:latin typeface="Avenir Book"/>
                <a:cs typeface="Avenir Book"/>
              </a:rPr>
              <a:t> </a:t>
            </a:r>
            <a:r>
              <a:rPr lang="nl-NL" dirty="0" err="1">
                <a:latin typeface="Avenir Book"/>
                <a:cs typeface="Avenir Book"/>
              </a:rPr>
              <a:t>you</a:t>
            </a:r>
            <a:r>
              <a:rPr lang="nl-NL" dirty="0">
                <a:latin typeface="Avenir Book"/>
                <a:cs typeface="Avenir Book"/>
              </a:rPr>
              <a:t> are </a:t>
            </a:r>
            <a:r>
              <a:rPr lang="nl-NL" dirty="0" err="1">
                <a:latin typeface="Avenir Book"/>
                <a:cs typeface="Avenir Book"/>
              </a:rPr>
              <a:t>nervous</a:t>
            </a:r>
            <a:r>
              <a:rPr lang="nl-NL" dirty="0">
                <a:latin typeface="Avenir Book"/>
                <a:cs typeface="Avenir Book"/>
              </a:rPr>
              <a:t>, </a:t>
            </a:r>
            <a:r>
              <a:rPr lang="nl-NL" dirty="0" err="1">
                <a:latin typeface="Avenir Book"/>
                <a:cs typeface="Avenir Book"/>
              </a:rPr>
              <a:t>anxious</a:t>
            </a:r>
            <a:r>
              <a:rPr lang="nl-NL" dirty="0">
                <a:latin typeface="Avenir Book"/>
                <a:cs typeface="Avenir Book"/>
              </a:rPr>
              <a:t> or </a:t>
            </a:r>
            <a:r>
              <a:rPr lang="nl-NL" dirty="0" err="1">
                <a:latin typeface="Avenir Book"/>
                <a:cs typeface="Avenir Book"/>
              </a:rPr>
              <a:t>afraid</a:t>
            </a:r>
            <a:r>
              <a:rPr lang="nl-NL" dirty="0">
                <a:latin typeface="Avenir Book"/>
                <a:cs typeface="Avenir Book"/>
              </a:rPr>
              <a:t> – </a:t>
            </a:r>
            <a:endParaRPr lang="nl-NL" dirty="0" smtClean="0">
              <a:latin typeface="Avenir Book"/>
              <a:cs typeface="Avenir Book"/>
            </a:endParaRPr>
          </a:p>
          <a:p>
            <a:r>
              <a:rPr lang="nl-NL" b="1" dirty="0">
                <a:solidFill>
                  <a:schemeClr val="accent2">
                    <a:lumMod val="75000"/>
                    <a:lumOff val="25000"/>
                  </a:schemeClr>
                </a:solidFill>
                <a:latin typeface="Avenir Book"/>
                <a:cs typeface="Avenir Book"/>
              </a:rPr>
              <a:t>	</a:t>
            </a:r>
            <a:r>
              <a:rPr lang="nl-NL" b="1" dirty="0" err="1" smtClean="0">
                <a:solidFill>
                  <a:schemeClr val="accent2">
                    <a:lumMod val="75000"/>
                    <a:lumOff val="25000"/>
                  </a:schemeClr>
                </a:solidFill>
                <a:latin typeface="Avenir Book"/>
                <a:cs typeface="Avenir Book"/>
              </a:rPr>
              <a:t>just</a:t>
            </a:r>
            <a:r>
              <a:rPr lang="nl-NL" b="1" dirty="0" smtClean="0">
                <a:solidFill>
                  <a:schemeClr val="accent2">
                    <a:lumMod val="75000"/>
                    <a:lumOff val="25000"/>
                  </a:schemeClr>
                </a:solidFill>
                <a:latin typeface="Avenir Book"/>
                <a:cs typeface="Avenir Book"/>
              </a:rPr>
              <a:t> </a:t>
            </a:r>
            <a:r>
              <a:rPr lang="nl-NL" b="1" dirty="0">
                <a:solidFill>
                  <a:schemeClr val="accent2">
                    <a:lumMod val="75000"/>
                    <a:lumOff val="25000"/>
                  </a:schemeClr>
                </a:solidFill>
                <a:latin typeface="Avenir Book"/>
                <a:cs typeface="Avenir Book"/>
              </a:rPr>
              <a:t>do </a:t>
            </a:r>
            <a:r>
              <a:rPr lang="nl-NL" b="1" dirty="0" err="1">
                <a:solidFill>
                  <a:schemeClr val="accent2">
                    <a:lumMod val="75000"/>
                    <a:lumOff val="25000"/>
                  </a:schemeClr>
                </a:solidFill>
                <a:latin typeface="Avenir Book"/>
                <a:cs typeface="Avenir Book"/>
              </a:rPr>
              <a:t>it</a:t>
            </a:r>
            <a:r>
              <a:rPr lang="nl-NL" b="1" dirty="0">
                <a:solidFill>
                  <a:schemeClr val="accent2">
                    <a:lumMod val="75000"/>
                    <a:lumOff val="25000"/>
                  </a:schemeClr>
                </a:solidFill>
                <a:latin typeface="Avenir Book"/>
                <a:cs typeface="Avenir Book"/>
              </a:rPr>
              <a:t>!</a:t>
            </a:r>
          </a:p>
        </p:txBody>
      </p:sp>
      <p:sp>
        <p:nvSpPr>
          <p:cNvPr id="14" name="Rechthoek 13"/>
          <p:cNvSpPr/>
          <p:nvPr/>
        </p:nvSpPr>
        <p:spPr>
          <a:xfrm>
            <a:off x="457198" y="5047626"/>
            <a:ext cx="3801537" cy="369332"/>
          </a:xfrm>
          <a:prstGeom prst="rect">
            <a:avLst/>
          </a:prstGeom>
        </p:spPr>
        <p:txBody>
          <a:bodyPr wrap="none">
            <a:spAutoFit/>
          </a:bodyPr>
          <a:lstStyle/>
          <a:p>
            <a:r>
              <a:rPr lang="nl-NL" dirty="0">
                <a:latin typeface="Avenir Book"/>
                <a:cs typeface="Avenir Book"/>
              </a:rPr>
              <a:t>7. Be </a:t>
            </a:r>
            <a:r>
              <a:rPr lang="nl-NL" dirty="0" err="1">
                <a:latin typeface="Avenir Book"/>
                <a:cs typeface="Avenir Book"/>
              </a:rPr>
              <a:t>honest</a:t>
            </a:r>
            <a:r>
              <a:rPr lang="nl-NL" dirty="0">
                <a:latin typeface="Avenir Book"/>
                <a:cs typeface="Avenir Book"/>
              </a:rPr>
              <a:t> even </a:t>
            </a:r>
            <a:r>
              <a:rPr lang="nl-NL" dirty="0" err="1">
                <a:latin typeface="Avenir Book"/>
                <a:cs typeface="Avenir Book"/>
              </a:rPr>
              <a:t>when</a:t>
            </a:r>
            <a:r>
              <a:rPr lang="nl-NL" dirty="0">
                <a:latin typeface="Avenir Book"/>
                <a:cs typeface="Avenir Book"/>
              </a:rPr>
              <a:t> </a:t>
            </a:r>
            <a:r>
              <a:rPr lang="nl-NL" dirty="0" err="1">
                <a:latin typeface="Avenir Book"/>
                <a:cs typeface="Avenir Book"/>
              </a:rPr>
              <a:t>it’s</a:t>
            </a:r>
            <a:r>
              <a:rPr lang="nl-NL" dirty="0">
                <a:latin typeface="Avenir Book"/>
                <a:cs typeface="Avenir Book"/>
              </a:rPr>
              <a:t> </a:t>
            </a:r>
            <a:r>
              <a:rPr lang="nl-NL" dirty="0" err="1">
                <a:latin typeface="Avenir Book"/>
                <a:cs typeface="Avenir Book"/>
              </a:rPr>
              <a:t>difficult</a:t>
            </a:r>
            <a:endParaRPr lang="nl-NL" dirty="0">
              <a:latin typeface="Avenir Book"/>
              <a:cs typeface="Avenir Book"/>
            </a:endParaRPr>
          </a:p>
        </p:txBody>
      </p:sp>
      <p:sp>
        <p:nvSpPr>
          <p:cNvPr id="15" name="Rechthoek 14"/>
          <p:cNvSpPr/>
          <p:nvPr/>
        </p:nvSpPr>
        <p:spPr>
          <a:xfrm>
            <a:off x="457198" y="5444672"/>
            <a:ext cx="3745442" cy="369332"/>
          </a:xfrm>
          <a:prstGeom prst="rect">
            <a:avLst/>
          </a:prstGeom>
        </p:spPr>
        <p:txBody>
          <a:bodyPr wrap="none">
            <a:spAutoFit/>
          </a:bodyPr>
          <a:lstStyle/>
          <a:p>
            <a:r>
              <a:rPr lang="nl-NL" dirty="0">
                <a:latin typeface="Avenir Book"/>
                <a:cs typeface="Avenir Book"/>
              </a:rPr>
              <a:t>8. Stand up </a:t>
            </a:r>
            <a:r>
              <a:rPr lang="nl-NL" dirty="0" err="1">
                <a:latin typeface="Avenir Book"/>
                <a:cs typeface="Avenir Book"/>
              </a:rPr>
              <a:t>for</a:t>
            </a:r>
            <a:r>
              <a:rPr lang="nl-NL" dirty="0">
                <a:latin typeface="Avenir Book"/>
                <a:cs typeface="Avenir Book"/>
              </a:rPr>
              <a:t> </a:t>
            </a:r>
            <a:r>
              <a:rPr lang="nl-NL" dirty="0" err="1">
                <a:latin typeface="Avenir Book"/>
                <a:cs typeface="Avenir Book"/>
              </a:rPr>
              <a:t>yourself</a:t>
            </a:r>
            <a:r>
              <a:rPr lang="nl-NL" dirty="0">
                <a:latin typeface="Avenir Book"/>
                <a:cs typeface="Avenir Book"/>
              </a:rPr>
              <a:t> </a:t>
            </a:r>
            <a:r>
              <a:rPr lang="nl-NL" dirty="0" err="1">
                <a:latin typeface="Avenir Book"/>
                <a:cs typeface="Avenir Book"/>
              </a:rPr>
              <a:t>and</a:t>
            </a:r>
            <a:r>
              <a:rPr lang="nl-NL" dirty="0">
                <a:latin typeface="Avenir Book"/>
                <a:cs typeface="Avenir Book"/>
              </a:rPr>
              <a:t> </a:t>
            </a:r>
            <a:r>
              <a:rPr lang="nl-NL" dirty="0" err="1">
                <a:latin typeface="Avenir Book"/>
                <a:cs typeface="Avenir Book"/>
              </a:rPr>
              <a:t>others</a:t>
            </a:r>
            <a:endParaRPr lang="nl-NL" dirty="0">
              <a:latin typeface="Avenir Book"/>
              <a:cs typeface="Avenir Book"/>
            </a:endParaRPr>
          </a:p>
        </p:txBody>
      </p:sp>
    </p:spTree>
    <p:extLst>
      <p:ext uri="{BB962C8B-B14F-4D97-AF65-F5344CB8AC3E}">
        <p14:creationId xmlns:p14="http://schemas.microsoft.com/office/powerpoint/2010/main" val="248841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1566526" y="2998056"/>
            <a:ext cx="4966446" cy="1398494"/>
          </a:xfrm>
        </p:spPr>
        <p:txBody>
          <a:bodyPr/>
          <a:lstStyle/>
          <a:p>
            <a:r>
              <a:rPr lang="nl-NL" dirty="0" smtClean="0"/>
              <a:t>DAY 2</a:t>
            </a:r>
            <a:endParaRPr lang="nl-NL" dirty="0"/>
          </a:p>
        </p:txBody>
      </p:sp>
      <p:sp>
        <p:nvSpPr>
          <p:cNvPr id="4" name="Tijdelijke aanduiding voor dianummer 3"/>
          <p:cNvSpPr>
            <a:spLocks noGrp="1"/>
          </p:cNvSpPr>
          <p:nvPr>
            <p:ph type="sldNum" sz="quarter" idx="12"/>
          </p:nvPr>
        </p:nvSpPr>
        <p:spPr/>
        <p:txBody>
          <a:bodyPr/>
          <a:lstStyle/>
          <a:p>
            <a:fld id="{0FC23DEA-E3BD-E247-8B7B-87A86205515A}" type="slidenum">
              <a:rPr lang="nl-NL" smtClean="0"/>
              <a:t>23</a:t>
            </a:fld>
            <a:endParaRPr lang="nl-NL"/>
          </a:p>
        </p:txBody>
      </p:sp>
    </p:spTree>
    <p:extLst>
      <p:ext uri="{BB962C8B-B14F-4D97-AF65-F5344CB8AC3E}">
        <p14:creationId xmlns:p14="http://schemas.microsoft.com/office/powerpoint/2010/main" val="23327191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inhoud 7" descr="Schermafbeelding 2015-03-10 om 22.04.48.png"/>
          <p:cNvPicPr>
            <a:picLocks noGrp="1" noChangeAspect="1"/>
          </p:cNvPicPr>
          <p:nvPr>
            <p:ph sz="half" idx="1"/>
          </p:nvPr>
        </p:nvPicPr>
        <p:blipFill>
          <a:blip r:embed="rId2">
            <a:extLst>
              <a:ext uri="{28A0092B-C50C-407E-A947-70E740481C1C}">
                <a14:useLocalDpi xmlns:a14="http://schemas.microsoft.com/office/drawing/2010/main" val="0"/>
              </a:ext>
            </a:extLst>
          </a:blip>
          <a:srcRect l="-106135" r="-106135"/>
          <a:stretch>
            <a:fillRect/>
          </a:stretch>
        </p:blipFill>
        <p:spPr>
          <a:xfrm>
            <a:off x="-2982438" y="359132"/>
            <a:ext cx="14535442" cy="3773786"/>
          </a:xfrm>
        </p:spPr>
      </p:pic>
      <p:sp>
        <p:nvSpPr>
          <p:cNvPr id="4" name="Tijdelijke aanduiding voor dianummer 3"/>
          <p:cNvSpPr>
            <a:spLocks noGrp="1"/>
          </p:cNvSpPr>
          <p:nvPr>
            <p:ph type="sldNum" sz="quarter" idx="12"/>
          </p:nvPr>
        </p:nvSpPr>
        <p:spPr/>
        <p:txBody>
          <a:bodyPr/>
          <a:lstStyle/>
          <a:p>
            <a:fld id="{0FC23DEA-E3BD-E247-8B7B-87A86205515A}" type="slidenum">
              <a:rPr lang="nl-NL" smtClean="0"/>
              <a:t>24</a:t>
            </a:fld>
            <a:endParaRPr lang="nl-NL"/>
          </a:p>
        </p:txBody>
      </p:sp>
      <p:sp>
        <p:nvSpPr>
          <p:cNvPr id="7" name="Tijdelijke aanduiding voor inhoud 6"/>
          <p:cNvSpPr>
            <a:spLocks noGrp="1"/>
          </p:cNvSpPr>
          <p:nvPr>
            <p:ph sz="half" idx="13"/>
          </p:nvPr>
        </p:nvSpPr>
        <p:spPr>
          <a:xfrm>
            <a:off x="280402" y="4571379"/>
            <a:ext cx="8863598" cy="1920240"/>
          </a:xfrm>
        </p:spPr>
        <p:txBody>
          <a:bodyPr>
            <a:normAutofit/>
          </a:bodyPr>
          <a:lstStyle/>
          <a:p>
            <a:pPr marL="0" indent="0">
              <a:buNone/>
            </a:pPr>
            <a:r>
              <a:rPr lang="nl-NL" sz="3600" dirty="0"/>
              <a:t>“</a:t>
            </a:r>
            <a:r>
              <a:rPr lang="nl-NL" sz="3600" dirty="0" err="1"/>
              <a:t>Getting</a:t>
            </a:r>
            <a:r>
              <a:rPr lang="nl-NL" sz="3600" dirty="0"/>
              <a:t> in </a:t>
            </a:r>
            <a:r>
              <a:rPr lang="nl-NL" sz="3600" dirty="0" err="1"/>
              <a:t>touch</a:t>
            </a:r>
            <a:r>
              <a:rPr lang="nl-NL" sz="3600" dirty="0"/>
              <a:t> </a:t>
            </a:r>
            <a:r>
              <a:rPr lang="nl-NL" sz="3600" dirty="0" err="1"/>
              <a:t>with</a:t>
            </a:r>
            <a:r>
              <a:rPr lang="nl-NL" sz="3600" dirty="0"/>
              <a:t> </a:t>
            </a:r>
            <a:r>
              <a:rPr lang="nl-NL" sz="3600" dirty="0" err="1"/>
              <a:t>your</a:t>
            </a:r>
            <a:r>
              <a:rPr lang="nl-NL" sz="3600" dirty="0"/>
              <a:t> </a:t>
            </a:r>
            <a:r>
              <a:rPr lang="nl-NL" sz="3600" dirty="0" err="1"/>
              <a:t>true</a:t>
            </a:r>
            <a:r>
              <a:rPr lang="nl-NL" sz="3600" dirty="0"/>
              <a:t> </a:t>
            </a:r>
            <a:r>
              <a:rPr lang="nl-NL" sz="3600" dirty="0" err="1"/>
              <a:t>self</a:t>
            </a:r>
            <a:r>
              <a:rPr lang="nl-NL" sz="3600" dirty="0"/>
              <a:t> must </a:t>
            </a:r>
            <a:r>
              <a:rPr lang="nl-NL" sz="3600" dirty="0" err="1"/>
              <a:t>be</a:t>
            </a:r>
            <a:r>
              <a:rPr lang="nl-NL" sz="3600" dirty="0"/>
              <a:t> </a:t>
            </a:r>
            <a:r>
              <a:rPr lang="nl-NL" sz="3600" dirty="0" err="1"/>
              <a:t>your</a:t>
            </a:r>
            <a:r>
              <a:rPr lang="nl-NL" sz="3600" dirty="0"/>
              <a:t> first </a:t>
            </a:r>
            <a:r>
              <a:rPr lang="nl-NL" sz="3600" dirty="0" smtClean="0"/>
              <a:t>priority.” </a:t>
            </a:r>
            <a:r>
              <a:rPr lang="nl-NL" sz="3600" dirty="0"/>
              <a:t>- Tom Hopkins</a:t>
            </a:r>
          </a:p>
        </p:txBody>
      </p:sp>
    </p:spTree>
    <p:extLst>
      <p:ext uri="{BB962C8B-B14F-4D97-AF65-F5344CB8AC3E}">
        <p14:creationId xmlns:p14="http://schemas.microsoft.com/office/powerpoint/2010/main" val="6042156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0FC23DEA-E3BD-E247-8B7B-87A86205515A}" type="slidenum">
              <a:rPr lang="nl-NL" smtClean="0"/>
              <a:t>25</a:t>
            </a:fld>
            <a:endParaRPr lang="nl-NL"/>
          </a:p>
        </p:txBody>
      </p:sp>
      <p:pic>
        <p:nvPicPr>
          <p:cNvPr id="4" name="Afbeelding 3" descr="confidenc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264" y="775474"/>
            <a:ext cx="6912294" cy="5228884"/>
          </a:xfrm>
          <a:prstGeom prst="rect">
            <a:avLst/>
          </a:prstGeom>
        </p:spPr>
      </p:pic>
    </p:spTree>
    <p:extLst>
      <p:ext uri="{BB962C8B-B14F-4D97-AF65-F5344CB8AC3E}">
        <p14:creationId xmlns:p14="http://schemas.microsoft.com/office/powerpoint/2010/main" val="25371803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0FC23DEA-E3BD-E247-8B7B-87A86205515A}" type="slidenum">
              <a:rPr lang="nl-NL" smtClean="0"/>
              <a:t>26</a:t>
            </a:fld>
            <a:endParaRPr lang="nl-NL"/>
          </a:p>
        </p:txBody>
      </p:sp>
      <p:pic>
        <p:nvPicPr>
          <p:cNvPr id="4" name="Afbeelding 3" descr="Comfortable with oneself.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126" y="1136891"/>
            <a:ext cx="6176914" cy="4950750"/>
          </a:xfrm>
          <a:prstGeom prst="rect">
            <a:avLst/>
          </a:prstGeom>
        </p:spPr>
      </p:pic>
    </p:spTree>
    <p:extLst>
      <p:ext uri="{BB962C8B-B14F-4D97-AF65-F5344CB8AC3E}">
        <p14:creationId xmlns:p14="http://schemas.microsoft.com/office/powerpoint/2010/main" val="36945739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457199" y="914400"/>
            <a:ext cx="6585846" cy="1143000"/>
          </a:xfrm>
        </p:spPr>
        <p:txBody>
          <a:bodyPr/>
          <a:lstStyle/>
          <a:p>
            <a:r>
              <a:rPr lang="nl-NL" dirty="0" err="1" smtClean="0">
                <a:solidFill>
                  <a:schemeClr val="tx1"/>
                </a:solidFill>
              </a:rPr>
              <a:t>Being</a:t>
            </a:r>
            <a:r>
              <a:rPr lang="nl-NL" dirty="0" smtClean="0">
                <a:solidFill>
                  <a:schemeClr val="tx1"/>
                </a:solidFill>
              </a:rPr>
              <a:t> </a:t>
            </a:r>
            <a:r>
              <a:rPr lang="nl-NL" dirty="0" err="1" smtClean="0">
                <a:solidFill>
                  <a:schemeClr val="tx1"/>
                </a:solidFill>
              </a:rPr>
              <a:t>comfortable</a:t>
            </a:r>
            <a:r>
              <a:rPr lang="nl-NL" dirty="0" smtClean="0">
                <a:solidFill>
                  <a:schemeClr val="tx1"/>
                </a:solidFill>
              </a:rPr>
              <a:t> </a:t>
            </a:r>
            <a:r>
              <a:rPr lang="nl-NL" dirty="0" err="1" smtClean="0">
                <a:solidFill>
                  <a:schemeClr val="tx1"/>
                </a:solidFill>
              </a:rPr>
              <a:t>with</a:t>
            </a:r>
            <a:r>
              <a:rPr lang="nl-NL" dirty="0" smtClean="0">
                <a:solidFill>
                  <a:schemeClr val="tx1"/>
                </a:solidFill>
              </a:rPr>
              <a:t> </a:t>
            </a:r>
            <a:r>
              <a:rPr lang="nl-NL" dirty="0" err="1" smtClean="0">
                <a:solidFill>
                  <a:schemeClr val="tx1"/>
                </a:solidFill>
              </a:rPr>
              <a:t>who</a:t>
            </a:r>
            <a:r>
              <a:rPr lang="nl-NL" dirty="0" smtClean="0">
                <a:solidFill>
                  <a:schemeClr val="tx1"/>
                </a:solidFill>
              </a:rPr>
              <a:t> we are</a:t>
            </a:r>
            <a:endParaRPr lang="nl-NL" dirty="0">
              <a:solidFill>
                <a:schemeClr val="tx1"/>
              </a:solidFill>
            </a:endParaRPr>
          </a:p>
        </p:txBody>
      </p:sp>
      <p:sp>
        <p:nvSpPr>
          <p:cNvPr id="7" name="Tijdelijke aanduiding voor inhoud 6"/>
          <p:cNvSpPr>
            <a:spLocks noGrp="1"/>
          </p:cNvSpPr>
          <p:nvPr>
            <p:ph idx="1"/>
          </p:nvPr>
        </p:nvSpPr>
        <p:spPr>
          <a:xfrm>
            <a:off x="457199" y="2374755"/>
            <a:ext cx="8169294" cy="3916363"/>
          </a:xfrm>
        </p:spPr>
        <p:txBody>
          <a:bodyPr>
            <a:normAutofit/>
          </a:bodyPr>
          <a:lstStyle/>
          <a:p>
            <a:r>
              <a:rPr lang="nl-NL" sz="2400" dirty="0" smtClean="0"/>
              <a:t>Be </a:t>
            </a:r>
            <a:r>
              <a:rPr lang="nl-NL" sz="2400" dirty="0" err="1"/>
              <a:t>honest</a:t>
            </a:r>
            <a:r>
              <a:rPr lang="nl-NL" sz="2400" dirty="0"/>
              <a:t> </a:t>
            </a:r>
            <a:r>
              <a:rPr lang="nl-NL" sz="2400" dirty="0" err="1"/>
              <a:t>to</a:t>
            </a:r>
            <a:r>
              <a:rPr lang="nl-NL" sz="2400" dirty="0"/>
              <a:t> </a:t>
            </a:r>
            <a:r>
              <a:rPr lang="nl-NL" sz="2400" dirty="0" err="1"/>
              <a:t>yourself</a:t>
            </a:r>
            <a:r>
              <a:rPr lang="nl-NL" sz="2400" dirty="0"/>
              <a:t> </a:t>
            </a:r>
            <a:r>
              <a:rPr lang="nl-NL" sz="2400" dirty="0" err="1"/>
              <a:t>and</a:t>
            </a:r>
            <a:r>
              <a:rPr lang="nl-NL" sz="2400" dirty="0"/>
              <a:t> </a:t>
            </a:r>
            <a:r>
              <a:rPr lang="nl-NL" sz="2400" dirty="0" err="1"/>
              <a:t>others</a:t>
            </a:r>
            <a:r>
              <a:rPr lang="nl-NL" sz="2400" dirty="0"/>
              <a:t>. It </a:t>
            </a:r>
            <a:r>
              <a:rPr lang="nl-NL" sz="2400" dirty="0" err="1"/>
              <a:t>helps</a:t>
            </a:r>
            <a:r>
              <a:rPr lang="nl-NL" sz="2400" dirty="0"/>
              <a:t> </a:t>
            </a:r>
            <a:r>
              <a:rPr lang="nl-NL" sz="2400" dirty="0" err="1"/>
              <a:t>us</a:t>
            </a:r>
            <a:r>
              <a:rPr lang="nl-NL" sz="2400" dirty="0"/>
              <a:t> </a:t>
            </a:r>
            <a:r>
              <a:rPr lang="nl-NL" sz="2400" dirty="0" err="1"/>
              <a:t>develop</a:t>
            </a:r>
            <a:r>
              <a:rPr lang="nl-NL" sz="2400" dirty="0"/>
              <a:t> a </a:t>
            </a:r>
            <a:r>
              <a:rPr lang="nl-NL" sz="2400" dirty="0" err="1"/>
              <a:t>wider</a:t>
            </a:r>
            <a:r>
              <a:rPr lang="nl-NL" sz="2400" dirty="0"/>
              <a:t> </a:t>
            </a:r>
            <a:r>
              <a:rPr lang="nl-NL" sz="2400" dirty="0" err="1">
                <a:solidFill>
                  <a:schemeClr val="accent2">
                    <a:lumMod val="75000"/>
                    <a:lumOff val="25000"/>
                  </a:schemeClr>
                </a:solidFill>
              </a:rPr>
              <a:t>self-acceptance</a:t>
            </a:r>
            <a:r>
              <a:rPr lang="nl-NL" sz="2400" dirty="0">
                <a:solidFill>
                  <a:schemeClr val="accent2">
                    <a:lumMod val="75000"/>
                    <a:lumOff val="25000"/>
                  </a:schemeClr>
                </a:solidFill>
              </a:rPr>
              <a:t> </a:t>
            </a:r>
            <a:r>
              <a:rPr lang="nl-NL" sz="2400" dirty="0" err="1"/>
              <a:t>and</a:t>
            </a:r>
            <a:r>
              <a:rPr lang="nl-NL" sz="2400" dirty="0"/>
              <a:t> </a:t>
            </a:r>
            <a:r>
              <a:rPr lang="nl-NL" sz="2400" dirty="0" err="1"/>
              <a:t>increases</a:t>
            </a:r>
            <a:r>
              <a:rPr lang="nl-NL" sz="2400" dirty="0"/>
              <a:t> </a:t>
            </a:r>
            <a:r>
              <a:rPr lang="nl-NL" sz="2400" dirty="0" err="1"/>
              <a:t>our</a:t>
            </a:r>
            <a:r>
              <a:rPr lang="nl-NL" sz="2400" dirty="0"/>
              <a:t> </a:t>
            </a:r>
            <a:r>
              <a:rPr lang="nl-NL" sz="2400" dirty="0" err="1">
                <a:solidFill>
                  <a:srgbClr val="C00202"/>
                </a:solidFill>
              </a:rPr>
              <a:t>self</a:t>
            </a:r>
            <a:r>
              <a:rPr lang="nl-NL" sz="2400" dirty="0">
                <a:solidFill>
                  <a:srgbClr val="C00202"/>
                </a:solidFill>
              </a:rPr>
              <a:t>-respect</a:t>
            </a:r>
            <a:r>
              <a:rPr lang="nl-NL" sz="2400" dirty="0"/>
              <a:t>, </a:t>
            </a:r>
            <a:r>
              <a:rPr lang="nl-NL" sz="2400" dirty="0" err="1"/>
              <a:t>and</a:t>
            </a:r>
            <a:r>
              <a:rPr lang="nl-NL" sz="2400" dirty="0"/>
              <a:t> </a:t>
            </a:r>
            <a:r>
              <a:rPr lang="nl-NL" sz="2400" dirty="0" err="1"/>
              <a:t>thus</a:t>
            </a:r>
            <a:r>
              <a:rPr lang="nl-NL" sz="2400" dirty="0"/>
              <a:t> </a:t>
            </a:r>
            <a:r>
              <a:rPr lang="nl-NL" sz="2400" dirty="0" err="1"/>
              <a:t>helps</a:t>
            </a:r>
            <a:r>
              <a:rPr lang="nl-NL" sz="2400" dirty="0"/>
              <a:t> </a:t>
            </a:r>
            <a:r>
              <a:rPr lang="nl-NL" sz="2400" dirty="0" err="1"/>
              <a:t>us</a:t>
            </a:r>
            <a:r>
              <a:rPr lang="nl-NL" sz="2400" dirty="0"/>
              <a:t> </a:t>
            </a:r>
            <a:r>
              <a:rPr lang="nl-NL" sz="2400" dirty="0" err="1"/>
              <a:t>to</a:t>
            </a:r>
            <a:r>
              <a:rPr lang="nl-NL" sz="2400" dirty="0"/>
              <a:t> </a:t>
            </a:r>
            <a:r>
              <a:rPr lang="nl-NL" sz="2400" dirty="0" err="1"/>
              <a:t>be</a:t>
            </a:r>
            <a:r>
              <a:rPr lang="nl-NL" sz="2400" dirty="0"/>
              <a:t> more </a:t>
            </a:r>
            <a:r>
              <a:rPr lang="nl-NL" sz="2400" dirty="0" err="1"/>
              <a:t>comfortable</a:t>
            </a:r>
            <a:r>
              <a:rPr lang="nl-NL" sz="2400" dirty="0"/>
              <a:t> </a:t>
            </a:r>
            <a:r>
              <a:rPr lang="nl-NL" sz="2400" dirty="0" err="1"/>
              <a:t>with</a:t>
            </a:r>
            <a:r>
              <a:rPr lang="nl-NL" sz="2400" dirty="0"/>
              <a:t> </a:t>
            </a:r>
            <a:r>
              <a:rPr lang="nl-NL" sz="2400" dirty="0" err="1"/>
              <a:t>ourselves</a:t>
            </a:r>
            <a:r>
              <a:rPr lang="nl-NL" sz="2400" dirty="0"/>
              <a:t>.</a:t>
            </a:r>
          </a:p>
          <a:p>
            <a:pPr marL="0" indent="0">
              <a:buNone/>
            </a:pPr>
            <a:endParaRPr lang="nl-NL" sz="2400" dirty="0"/>
          </a:p>
          <a:p>
            <a:r>
              <a:rPr lang="nl-NL" sz="2400" dirty="0" err="1" smtClean="0">
                <a:solidFill>
                  <a:srgbClr val="C00202"/>
                </a:solidFill>
              </a:rPr>
              <a:t>Treat</a:t>
            </a:r>
            <a:r>
              <a:rPr lang="nl-NL" sz="2400" dirty="0" smtClean="0">
                <a:solidFill>
                  <a:srgbClr val="C00202"/>
                </a:solidFill>
              </a:rPr>
              <a:t> </a:t>
            </a:r>
            <a:r>
              <a:rPr lang="nl-NL" sz="2400" dirty="0" err="1">
                <a:solidFill>
                  <a:srgbClr val="C00202"/>
                </a:solidFill>
              </a:rPr>
              <a:t>yourself</a:t>
            </a:r>
            <a:r>
              <a:rPr lang="nl-NL" sz="2400" dirty="0">
                <a:solidFill>
                  <a:srgbClr val="C00202"/>
                </a:solidFill>
              </a:rPr>
              <a:t> </a:t>
            </a:r>
            <a:r>
              <a:rPr lang="nl-NL" sz="2400" dirty="0" err="1">
                <a:solidFill>
                  <a:srgbClr val="C00202"/>
                </a:solidFill>
              </a:rPr>
              <a:t>with</a:t>
            </a:r>
            <a:r>
              <a:rPr lang="nl-NL" sz="2400" dirty="0">
                <a:solidFill>
                  <a:srgbClr val="C00202"/>
                </a:solidFill>
              </a:rPr>
              <a:t> love, respect </a:t>
            </a:r>
            <a:r>
              <a:rPr lang="nl-NL" sz="2400" dirty="0" err="1">
                <a:solidFill>
                  <a:srgbClr val="C00202"/>
                </a:solidFill>
              </a:rPr>
              <a:t>and</a:t>
            </a:r>
            <a:r>
              <a:rPr lang="nl-NL" sz="2400" dirty="0">
                <a:solidFill>
                  <a:srgbClr val="C00202"/>
                </a:solidFill>
              </a:rPr>
              <a:t> </a:t>
            </a:r>
            <a:r>
              <a:rPr lang="nl-NL" sz="2400" dirty="0" err="1">
                <a:solidFill>
                  <a:srgbClr val="C00202"/>
                </a:solidFill>
              </a:rPr>
              <a:t>acceptance</a:t>
            </a:r>
            <a:r>
              <a:rPr lang="nl-NL" sz="2400" dirty="0"/>
              <a:t>. </a:t>
            </a:r>
            <a:r>
              <a:rPr lang="nl-NL" sz="2400" dirty="0" err="1"/>
              <a:t>This</a:t>
            </a:r>
            <a:r>
              <a:rPr lang="nl-NL" sz="2400" dirty="0"/>
              <a:t> is important! Take </a:t>
            </a:r>
            <a:r>
              <a:rPr lang="nl-NL" sz="2400" dirty="0" err="1"/>
              <a:t>good</a:t>
            </a:r>
            <a:r>
              <a:rPr lang="nl-NL" sz="2400" dirty="0"/>
              <a:t> care of </a:t>
            </a:r>
            <a:r>
              <a:rPr lang="nl-NL" sz="2400" dirty="0" err="1"/>
              <a:t>yourself</a:t>
            </a:r>
            <a:r>
              <a:rPr lang="nl-NL" sz="2400" dirty="0"/>
              <a:t> </a:t>
            </a:r>
            <a:r>
              <a:rPr lang="nl-NL" sz="2400" dirty="0" err="1"/>
              <a:t>and</a:t>
            </a:r>
            <a:r>
              <a:rPr lang="nl-NL" sz="2400" dirty="0"/>
              <a:t> </a:t>
            </a:r>
            <a:r>
              <a:rPr lang="nl-NL" sz="2400" dirty="0" err="1"/>
              <a:t>pay</a:t>
            </a:r>
            <a:r>
              <a:rPr lang="nl-NL" sz="2400" dirty="0"/>
              <a:t> </a:t>
            </a:r>
            <a:r>
              <a:rPr lang="nl-NL" sz="2400" dirty="0" err="1"/>
              <a:t>yourself</a:t>
            </a:r>
            <a:r>
              <a:rPr lang="nl-NL" sz="2400" dirty="0"/>
              <a:t> </a:t>
            </a:r>
            <a:r>
              <a:rPr lang="nl-NL" sz="2400" dirty="0" err="1"/>
              <a:t>daily</a:t>
            </a:r>
            <a:r>
              <a:rPr lang="nl-NL" sz="2400" dirty="0"/>
              <a:t> </a:t>
            </a:r>
            <a:r>
              <a:rPr lang="nl-NL" sz="2400" dirty="0" err="1"/>
              <a:t>compliments</a:t>
            </a:r>
            <a:r>
              <a:rPr lang="nl-NL" sz="2400" dirty="0">
                <a:solidFill>
                  <a:srgbClr val="C00202"/>
                </a:solidFill>
              </a:rPr>
              <a:t>. Be </a:t>
            </a:r>
            <a:r>
              <a:rPr lang="nl-NL" sz="2400" dirty="0" err="1">
                <a:solidFill>
                  <a:srgbClr val="C00202"/>
                </a:solidFill>
              </a:rPr>
              <a:t>your</a:t>
            </a:r>
            <a:r>
              <a:rPr lang="nl-NL" sz="2400" dirty="0">
                <a:solidFill>
                  <a:srgbClr val="C00202"/>
                </a:solidFill>
              </a:rPr>
              <a:t> </a:t>
            </a:r>
            <a:r>
              <a:rPr lang="nl-NL" sz="2400" dirty="0" err="1">
                <a:solidFill>
                  <a:srgbClr val="C00202"/>
                </a:solidFill>
              </a:rPr>
              <a:t>own</a:t>
            </a:r>
            <a:r>
              <a:rPr lang="nl-NL" sz="2400" dirty="0">
                <a:solidFill>
                  <a:srgbClr val="C00202"/>
                </a:solidFill>
              </a:rPr>
              <a:t> best </a:t>
            </a:r>
            <a:r>
              <a:rPr lang="nl-NL" sz="2400" dirty="0" err="1">
                <a:solidFill>
                  <a:srgbClr val="C00202"/>
                </a:solidFill>
              </a:rPr>
              <a:t>friend</a:t>
            </a:r>
            <a:r>
              <a:rPr lang="nl-NL" sz="2400" dirty="0">
                <a:solidFill>
                  <a:srgbClr val="C00202"/>
                </a:solidFill>
              </a:rPr>
              <a:t>.</a:t>
            </a:r>
          </a:p>
        </p:txBody>
      </p:sp>
      <p:sp>
        <p:nvSpPr>
          <p:cNvPr id="4" name="Tijdelijke aanduiding voor dianummer 3"/>
          <p:cNvSpPr>
            <a:spLocks noGrp="1"/>
          </p:cNvSpPr>
          <p:nvPr>
            <p:ph type="sldNum" sz="quarter" idx="12"/>
          </p:nvPr>
        </p:nvSpPr>
        <p:spPr/>
        <p:txBody>
          <a:bodyPr/>
          <a:lstStyle/>
          <a:p>
            <a:fld id="{0FC23DEA-E3BD-E247-8B7B-87A86205515A}" type="slidenum">
              <a:rPr lang="nl-NL" smtClean="0"/>
              <a:t>27</a:t>
            </a:fld>
            <a:endParaRPr lang="nl-NL"/>
          </a:p>
        </p:txBody>
      </p:sp>
    </p:spTree>
    <p:extLst>
      <p:ext uri="{BB962C8B-B14F-4D97-AF65-F5344CB8AC3E}">
        <p14:creationId xmlns:p14="http://schemas.microsoft.com/office/powerpoint/2010/main" val="6424845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solidFill>
                  <a:schemeClr val="tx1"/>
                </a:solidFill>
              </a:rPr>
              <a:t>Being</a:t>
            </a:r>
            <a:r>
              <a:rPr lang="nl-NL" dirty="0" smtClean="0">
                <a:solidFill>
                  <a:schemeClr val="tx1"/>
                </a:solidFill>
              </a:rPr>
              <a:t> </a:t>
            </a:r>
            <a:r>
              <a:rPr lang="nl-NL" dirty="0" err="1" smtClean="0">
                <a:solidFill>
                  <a:schemeClr val="tx1"/>
                </a:solidFill>
              </a:rPr>
              <a:t>comfortable</a:t>
            </a:r>
            <a:r>
              <a:rPr lang="nl-NL" dirty="0" smtClean="0">
                <a:solidFill>
                  <a:schemeClr val="tx1"/>
                </a:solidFill>
              </a:rPr>
              <a:t> </a:t>
            </a:r>
            <a:r>
              <a:rPr lang="nl-NL" dirty="0" err="1" smtClean="0">
                <a:solidFill>
                  <a:schemeClr val="tx1"/>
                </a:solidFill>
              </a:rPr>
              <a:t>with</a:t>
            </a:r>
            <a:r>
              <a:rPr lang="nl-NL" dirty="0" smtClean="0">
                <a:solidFill>
                  <a:schemeClr val="tx1"/>
                </a:solidFill>
              </a:rPr>
              <a:t> </a:t>
            </a:r>
            <a:r>
              <a:rPr lang="nl-NL" dirty="0" err="1" smtClean="0">
                <a:solidFill>
                  <a:schemeClr val="tx1"/>
                </a:solidFill>
              </a:rPr>
              <a:t>who</a:t>
            </a:r>
            <a:r>
              <a:rPr lang="nl-NL" dirty="0" smtClean="0">
                <a:solidFill>
                  <a:schemeClr val="tx1"/>
                </a:solidFill>
              </a:rPr>
              <a:t> we are</a:t>
            </a:r>
            <a:endParaRPr lang="nl-NL" dirty="0">
              <a:solidFill>
                <a:schemeClr val="tx1"/>
              </a:solidFill>
            </a:endParaRPr>
          </a:p>
        </p:txBody>
      </p:sp>
      <p:sp>
        <p:nvSpPr>
          <p:cNvPr id="3" name="Tijdelijke aanduiding voor inhoud 2"/>
          <p:cNvSpPr>
            <a:spLocks noGrp="1"/>
          </p:cNvSpPr>
          <p:nvPr>
            <p:ph idx="1"/>
          </p:nvPr>
        </p:nvSpPr>
        <p:spPr>
          <a:xfrm>
            <a:off x="457199" y="2209800"/>
            <a:ext cx="8305801" cy="3916363"/>
          </a:xfrm>
        </p:spPr>
        <p:txBody>
          <a:bodyPr>
            <a:noAutofit/>
          </a:bodyPr>
          <a:lstStyle/>
          <a:p>
            <a:r>
              <a:rPr lang="nl-NL" sz="2400" dirty="0" err="1" smtClean="0"/>
              <a:t>Another</a:t>
            </a:r>
            <a:r>
              <a:rPr lang="nl-NL" sz="2400" dirty="0" smtClean="0"/>
              <a:t> </a:t>
            </a:r>
            <a:r>
              <a:rPr lang="nl-NL" sz="2400" dirty="0" err="1"/>
              <a:t>simple</a:t>
            </a:r>
            <a:r>
              <a:rPr lang="nl-NL" sz="2400" dirty="0"/>
              <a:t> way </a:t>
            </a:r>
            <a:r>
              <a:rPr lang="nl-NL" sz="2400" dirty="0" err="1"/>
              <a:t>to</a:t>
            </a:r>
            <a:r>
              <a:rPr lang="nl-NL" sz="2400" dirty="0"/>
              <a:t> </a:t>
            </a:r>
            <a:r>
              <a:rPr lang="nl-NL" sz="2400" dirty="0" err="1"/>
              <a:t>be</a:t>
            </a:r>
            <a:r>
              <a:rPr lang="nl-NL" sz="2400" dirty="0"/>
              <a:t> more </a:t>
            </a:r>
            <a:r>
              <a:rPr lang="nl-NL" sz="2400" dirty="0" err="1"/>
              <a:t>comfortable</a:t>
            </a:r>
            <a:r>
              <a:rPr lang="nl-NL" sz="2400" dirty="0"/>
              <a:t> </a:t>
            </a:r>
            <a:r>
              <a:rPr lang="nl-NL" sz="2400" dirty="0" err="1"/>
              <a:t>with</a:t>
            </a:r>
            <a:r>
              <a:rPr lang="nl-NL" sz="2400" dirty="0"/>
              <a:t> </a:t>
            </a:r>
            <a:r>
              <a:rPr lang="nl-NL" sz="2400" dirty="0" err="1"/>
              <a:t>yourself</a:t>
            </a:r>
            <a:r>
              <a:rPr lang="nl-NL" sz="2400" dirty="0"/>
              <a:t> is </a:t>
            </a:r>
            <a:r>
              <a:rPr lang="nl-NL" sz="2400" dirty="0" err="1"/>
              <a:t>to</a:t>
            </a:r>
            <a:r>
              <a:rPr lang="nl-NL" sz="2400" dirty="0"/>
              <a:t> </a:t>
            </a:r>
            <a:r>
              <a:rPr lang="nl-NL" sz="2400" dirty="0" err="1">
                <a:solidFill>
                  <a:srgbClr val="C00202"/>
                </a:solidFill>
              </a:rPr>
              <a:t>find</a:t>
            </a:r>
            <a:r>
              <a:rPr lang="nl-NL" sz="2400" dirty="0">
                <a:solidFill>
                  <a:srgbClr val="C00202"/>
                </a:solidFill>
              </a:rPr>
              <a:t> </a:t>
            </a:r>
            <a:r>
              <a:rPr lang="nl-NL" sz="2400" dirty="0" err="1">
                <a:solidFill>
                  <a:srgbClr val="C00202"/>
                </a:solidFill>
              </a:rPr>
              <a:t>your</a:t>
            </a:r>
            <a:r>
              <a:rPr lang="nl-NL" sz="2400" dirty="0">
                <a:solidFill>
                  <a:srgbClr val="C00202"/>
                </a:solidFill>
              </a:rPr>
              <a:t> </a:t>
            </a:r>
            <a:r>
              <a:rPr lang="nl-NL" sz="2400" dirty="0" err="1">
                <a:solidFill>
                  <a:srgbClr val="C00202"/>
                </a:solidFill>
              </a:rPr>
              <a:t>natural</a:t>
            </a:r>
            <a:r>
              <a:rPr lang="nl-NL" sz="2400" dirty="0">
                <a:solidFill>
                  <a:srgbClr val="C00202"/>
                </a:solidFill>
              </a:rPr>
              <a:t> </a:t>
            </a:r>
            <a:r>
              <a:rPr lang="nl-NL" sz="2400" dirty="0" err="1">
                <a:solidFill>
                  <a:srgbClr val="C00202"/>
                </a:solidFill>
              </a:rPr>
              <a:t>talents</a:t>
            </a:r>
            <a:r>
              <a:rPr lang="nl-NL" sz="2400" dirty="0">
                <a:solidFill>
                  <a:srgbClr val="C00202"/>
                </a:solidFill>
              </a:rPr>
              <a:t> </a:t>
            </a:r>
            <a:r>
              <a:rPr lang="nl-NL" sz="2400" dirty="0" err="1">
                <a:solidFill>
                  <a:srgbClr val="C00202"/>
                </a:solidFill>
              </a:rPr>
              <a:t>and</a:t>
            </a:r>
            <a:r>
              <a:rPr lang="nl-NL" sz="2400" dirty="0">
                <a:solidFill>
                  <a:srgbClr val="C00202"/>
                </a:solidFill>
              </a:rPr>
              <a:t> </a:t>
            </a:r>
            <a:r>
              <a:rPr lang="nl-NL" sz="2400" dirty="0" err="1">
                <a:solidFill>
                  <a:srgbClr val="C00202"/>
                </a:solidFill>
              </a:rPr>
              <a:t>develop</a:t>
            </a:r>
            <a:r>
              <a:rPr lang="nl-NL" sz="2400" dirty="0">
                <a:solidFill>
                  <a:srgbClr val="C00202"/>
                </a:solidFill>
              </a:rPr>
              <a:t> </a:t>
            </a:r>
            <a:r>
              <a:rPr lang="nl-NL" sz="2400" dirty="0" err="1">
                <a:solidFill>
                  <a:srgbClr val="C00202"/>
                </a:solidFill>
              </a:rPr>
              <a:t>them</a:t>
            </a:r>
            <a:r>
              <a:rPr lang="nl-NL" sz="2400" dirty="0"/>
              <a:t>. </a:t>
            </a:r>
            <a:r>
              <a:rPr lang="nl-NL" sz="2400" dirty="0" err="1"/>
              <a:t>Your</a:t>
            </a:r>
            <a:r>
              <a:rPr lang="nl-NL" sz="2400" dirty="0"/>
              <a:t> </a:t>
            </a:r>
            <a:r>
              <a:rPr lang="nl-NL" sz="2400" dirty="0" err="1"/>
              <a:t>natural</a:t>
            </a:r>
            <a:r>
              <a:rPr lang="nl-NL" sz="2400" dirty="0"/>
              <a:t> </a:t>
            </a:r>
            <a:r>
              <a:rPr lang="nl-NL" sz="2400" dirty="0" err="1"/>
              <a:t>gifts</a:t>
            </a:r>
            <a:r>
              <a:rPr lang="nl-NL" sz="2400" dirty="0"/>
              <a:t> are the </a:t>
            </a:r>
            <a:r>
              <a:rPr lang="nl-NL" sz="2400" dirty="0" err="1"/>
              <a:t>things</a:t>
            </a:r>
            <a:r>
              <a:rPr lang="nl-NL" sz="2400" dirty="0"/>
              <a:t> </a:t>
            </a:r>
            <a:r>
              <a:rPr lang="nl-NL" sz="2400" dirty="0" err="1"/>
              <a:t>you</a:t>
            </a:r>
            <a:r>
              <a:rPr lang="nl-NL" sz="2400" dirty="0"/>
              <a:t> do </a:t>
            </a:r>
            <a:r>
              <a:rPr lang="nl-NL" sz="2400" dirty="0" err="1"/>
              <a:t>effortlessly</a:t>
            </a:r>
            <a:r>
              <a:rPr lang="nl-NL" sz="2400" dirty="0"/>
              <a:t> </a:t>
            </a:r>
            <a:r>
              <a:rPr lang="nl-NL" sz="2400" dirty="0" err="1"/>
              <a:t>and</a:t>
            </a:r>
            <a:r>
              <a:rPr lang="nl-NL" sz="2400" dirty="0"/>
              <a:t> </a:t>
            </a:r>
            <a:r>
              <a:rPr lang="nl-NL" sz="2400" dirty="0" err="1"/>
              <a:t>may</a:t>
            </a:r>
            <a:r>
              <a:rPr lang="nl-NL" sz="2400" dirty="0"/>
              <a:t> </a:t>
            </a:r>
            <a:r>
              <a:rPr lang="nl-NL" sz="2400" dirty="0" err="1"/>
              <a:t>include</a:t>
            </a:r>
            <a:r>
              <a:rPr lang="nl-NL" sz="2400" dirty="0"/>
              <a:t> </a:t>
            </a:r>
            <a:r>
              <a:rPr lang="nl-NL" sz="2400" dirty="0" err="1"/>
              <a:t>working</a:t>
            </a:r>
            <a:r>
              <a:rPr lang="nl-NL" sz="2400" dirty="0"/>
              <a:t> </a:t>
            </a:r>
            <a:r>
              <a:rPr lang="nl-NL" sz="2400" dirty="0" err="1"/>
              <a:t>with</a:t>
            </a:r>
            <a:r>
              <a:rPr lang="nl-NL" sz="2400" dirty="0"/>
              <a:t> </a:t>
            </a:r>
            <a:r>
              <a:rPr lang="nl-NL" sz="2400" dirty="0" err="1"/>
              <a:t>numbers</a:t>
            </a:r>
            <a:r>
              <a:rPr lang="nl-NL" sz="2400" dirty="0"/>
              <a:t> or the </a:t>
            </a:r>
            <a:r>
              <a:rPr lang="nl-NL" sz="2400" dirty="0" err="1"/>
              <a:t>ability</a:t>
            </a:r>
            <a:r>
              <a:rPr lang="nl-NL" sz="2400" dirty="0"/>
              <a:t> </a:t>
            </a:r>
            <a:r>
              <a:rPr lang="nl-NL" sz="2400" dirty="0" err="1"/>
              <a:t>to</a:t>
            </a:r>
            <a:r>
              <a:rPr lang="nl-NL" sz="2400" dirty="0"/>
              <a:t> draft, draw, </a:t>
            </a:r>
            <a:r>
              <a:rPr lang="nl-NL" sz="2400" dirty="0" err="1"/>
              <a:t>organize</a:t>
            </a:r>
            <a:r>
              <a:rPr lang="nl-NL" sz="2400" dirty="0"/>
              <a:t>, </a:t>
            </a:r>
            <a:r>
              <a:rPr lang="nl-NL" sz="2400" dirty="0" err="1"/>
              <a:t>sing</a:t>
            </a:r>
            <a:r>
              <a:rPr lang="nl-NL" sz="2400" dirty="0"/>
              <a:t>, listen, </a:t>
            </a:r>
            <a:r>
              <a:rPr lang="nl-NL" sz="2400" dirty="0" err="1"/>
              <a:t>write</a:t>
            </a:r>
            <a:r>
              <a:rPr lang="nl-NL" sz="2400" dirty="0"/>
              <a:t> </a:t>
            </a:r>
            <a:r>
              <a:rPr lang="nl-NL" sz="2400" dirty="0" err="1"/>
              <a:t>clearly</a:t>
            </a:r>
            <a:r>
              <a:rPr lang="nl-NL" sz="2400" dirty="0"/>
              <a:t> or lead</a:t>
            </a:r>
            <a:r>
              <a:rPr lang="nl-NL" sz="2400" dirty="0" smtClean="0"/>
              <a:t>.</a:t>
            </a:r>
            <a:br>
              <a:rPr lang="nl-NL" sz="2400" dirty="0" smtClean="0"/>
            </a:br>
            <a:endParaRPr lang="nl-NL" sz="2400" dirty="0"/>
          </a:p>
          <a:p>
            <a:r>
              <a:rPr lang="nl-NL" sz="2400" dirty="0" err="1" smtClean="0"/>
              <a:t>One</a:t>
            </a:r>
            <a:r>
              <a:rPr lang="nl-NL" sz="2400" dirty="0" smtClean="0"/>
              <a:t> </a:t>
            </a:r>
            <a:r>
              <a:rPr lang="nl-NL" sz="2400" dirty="0"/>
              <a:t>of the most significant </a:t>
            </a:r>
            <a:r>
              <a:rPr lang="nl-NL" sz="2400" dirty="0" err="1"/>
              <a:t>ways</a:t>
            </a:r>
            <a:r>
              <a:rPr lang="nl-NL" sz="2400" dirty="0"/>
              <a:t> is </a:t>
            </a:r>
            <a:r>
              <a:rPr lang="nl-NL" sz="2400" dirty="0" err="1"/>
              <a:t>to</a:t>
            </a:r>
            <a:r>
              <a:rPr lang="nl-NL" sz="2400" dirty="0"/>
              <a:t> </a:t>
            </a:r>
            <a:r>
              <a:rPr lang="nl-NL" sz="2400" dirty="0" err="1"/>
              <a:t>be</a:t>
            </a:r>
            <a:r>
              <a:rPr lang="nl-NL" sz="2400" dirty="0"/>
              <a:t> </a:t>
            </a:r>
            <a:r>
              <a:rPr lang="nl-NL" sz="2400" dirty="0" err="1"/>
              <a:t>able</a:t>
            </a:r>
            <a:r>
              <a:rPr lang="nl-NL" sz="2400" dirty="0"/>
              <a:t> </a:t>
            </a:r>
            <a:r>
              <a:rPr lang="nl-NL" sz="2400" dirty="0" err="1"/>
              <a:t>to</a:t>
            </a:r>
            <a:r>
              <a:rPr lang="nl-NL" sz="2400" dirty="0">
                <a:solidFill>
                  <a:schemeClr val="accent2">
                    <a:lumMod val="75000"/>
                    <a:lumOff val="25000"/>
                  </a:schemeClr>
                </a:solidFill>
              </a:rPr>
              <a:t> </a:t>
            </a:r>
            <a:r>
              <a:rPr lang="nl-NL" sz="2400" dirty="0" smtClean="0">
                <a:solidFill>
                  <a:schemeClr val="accent2">
                    <a:lumMod val="75000"/>
                    <a:lumOff val="25000"/>
                  </a:schemeClr>
                </a:solidFill>
              </a:rPr>
              <a:t>talk </a:t>
            </a:r>
            <a:r>
              <a:rPr lang="nl-NL" sz="2400" dirty="0" err="1" smtClean="0"/>
              <a:t>about</a:t>
            </a:r>
            <a:r>
              <a:rPr lang="nl-NL" sz="2400" dirty="0" smtClean="0"/>
              <a:t> </a:t>
            </a:r>
            <a:r>
              <a:rPr lang="nl-NL" sz="2400" dirty="0" err="1"/>
              <a:t>who</a:t>
            </a:r>
            <a:r>
              <a:rPr lang="nl-NL" sz="2400" dirty="0"/>
              <a:t> we are </a:t>
            </a:r>
            <a:r>
              <a:rPr lang="nl-NL" sz="2400" dirty="0" err="1"/>
              <a:t>and</a:t>
            </a:r>
            <a:r>
              <a:rPr lang="nl-NL" sz="2400" dirty="0"/>
              <a:t> </a:t>
            </a:r>
            <a:r>
              <a:rPr lang="nl-NL" sz="2400" dirty="0" err="1"/>
              <a:t>what</a:t>
            </a:r>
            <a:r>
              <a:rPr lang="nl-NL" sz="2400" dirty="0"/>
              <a:t> is important </a:t>
            </a:r>
            <a:r>
              <a:rPr lang="nl-NL" sz="2400" dirty="0" err="1"/>
              <a:t>to</a:t>
            </a:r>
            <a:r>
              <a:rPr lang="nl-NL" sz="2400" dirty="0"/>
              <a:t> </a:t>
            </a:r>
            <a:r>
              <a:rPr lang="nl-NL" sz="2400" dirty="0" err="1"/>
              <a:t>us</a:t>
            </a:r>
            <a:r>
              <a:rPr lang="nl-NL" sz="2400" dirty="0"/>
              <a:t>.</a:t>
            </a:r>
          </a:p>
        </p:txBody>
      </p:sp>
      <p:sp>
        <p:nvSpPr>
          <p:cNvPr id="4" name="Tijdelijke aanduiding voor dianummer 3"/>
          <p:cNvSpPr>
            <a:spLocks noGrp="1"/>
          </p:cNvSpPr>
          <p:nvPr>
            <p:ph type="sldNum" sz="quarter" idx="12"/>
          </p:nvPr>
        </p:nvSpPr>
        <p:spPr/>
        <p:txBody>
          <a:bodyPr/>
          <a:lstStyle/>
          <a:p>
            <a:fld id="{0FC23DEA-E3BD-E247-8B7B-87A86205515A}" type="slidenum">
              <a:rPr lang="nl-NL" smtClean="0"/>
              <a:t>28</a:t>
            </a:fld>
            <a:endParaRPr lang="nl-NL"/>
          </a:p>
        </p:txBody>
      </p:sp>
    </p:spTree>
    <p:extLst>
      <p:ext uri="{BB962C8B-B14F-4D97-AF65-F5344CB8AC3E}">
        <p14:creationId xmlns:p14="http://schemas.microsoft.com/office/powerpoint/2010/main" val="12766374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gandhi.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558800"/>
            <a:ext cx="3644900" cy="5727700"/>
          </a:xfrm>
          <a:prstGeom prst="rect">
            <a:avLst/>
          </a:prstGeom>
        </p:spPr>
      </p:pic>
      <p:sp>
        <p:nvSpPr>
          <p:cNvPr id="3" name="Tijdelijke aanduiding voor dianummer 2"/>
          <p:cNvSpPr>
            <a:spLocks noGrp="1"/>
          </p:cNvSpPr>
          <p:nvPr>
            <p:ph type="sldNum" sz="quarter" idx="12"/>
          </p:nvPr>
        </p:nvSpPr>
        <p:spPr/>
        <p:txBody>
          <a:bodyPr/>
          <a:lstStyle/>
          <a:p>
            <a:fld id="{0FC23DEA-E3BD-E247-8B7B-87A86205515A}" type="slidenum">
              <a:rPr lang="nl-NL" smtClean="0"/>
              <a:t>2</a:t>
            </a:fld>
            <a:endParaRPr lang="nl-NL"/>
          </a:p>
        </p:txBody>
      </p:sp>
    </p:spTree>
    <p:extLst>
      <p:ext uri="{BB962C8B-B14F-4D97-AF65-F5344CB8AC3E}">
        <p14:creationId xmlns:p14="http://schemas.microsoft.com/office/powerpoint/2010/main" val="27322782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2544" y="1970111"/>
            <a:ext cx="5200000" cy="1143000"/>
          </a:xfrm>
        </p:spPr>
        <p:txBody>
          <a:bodyPr/>
          <a:lstStyle/>
          <a:p>
            <a:r>
              <a:rPr lang="nl-NL" sz="4800" dirty="0" err="1" smtClean="0">
                <a:solidFill>
                  <a:schemeClr val="tx1"/>
                </a:solidFill>
              </a:rPr>
              <a:t>What</a:t>
            </a:r>
            <a:r>
              <a:rPr lang="nl-NL" sz="4800" dirty="0" smtClean="0">
                <a:solidFill>
                  <a:schemeClr val="tx1"/>
                </a:solidFill>
              </a:rPr>
              <a:t> is </a:t>
            </a:r>
            <a:r>
              <a:rPr lang="nl-NL" sz="4800" dirty="0" err="1" smtClean="0">
                <a:solidFill>
                  <a:schemeClr val="accent2">
                    <a:lumMod val="75000"/>
                    <a:lumOff val="25000"/>
                  </a:schemeClr>
                </a:solidFill>
              </a:rPr>
              <a:t>identity</a:t>
            </a:r>
            <a:r>
              <a:rPr lang="nl-NL" sz="4800" dirty="0" smtClean="0">
                <a:solidFill>
                  <a:schemeClr val="tx1"/>
                </a:solidFill>
              </a:rPr>
              <a:t>?</a:t>
            </a:r>
            <a:endParaRPr lang="nl-NL" sz="4800" dirty="0">
              <a:solidFill>
                <a:schemeClr val="tx1"/>
              </a:solidFill>
            </a:endParaRPr>
          </a:p>
        </p:txBody>
      </p:sp>
      <p:sp>
        <p:nvSpPr>
          <p:cNvPr id="3" name="Tijdelijke aanduiding voor dianummer 2"/>
          <p:cNvSpPr>
            <a:spLocks noGrp="1"/>
          </p:cNvSpPr>
          <p:nvPr>
            <p:ph type="sldNum" sz="quarter" idx="12"/>
          </p:nvPr>
        </p:nvSpPr>
        <p:spPr/>
        <p:txBody>
          <a:bodyPr/>
          <a:lstStyle/>
          <a:p>
            <a:fld id="{0FC23DEA-E3BD-E247-8B7B-87A86205515A}" type="slidenum">
              <a:rPr lang="nl-NL" smtClean="0"/>
              <a:t>29</a:t>
            </a:fld>
            <a:endParaRPr lang="nl-NL"/>
          </a:p>
        </p:txBody>
      </p:sp>
      <p:pic>
        <p:nvPicPr>
          <p:cNvPr id="4" name="Afbeelding 3" descr="Schermafbeelding 2015-02-10 om 13.35.5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2544" y="2622034"/>
            <a:ext cx="1841500" cy="2870200"/>
          </a:xfrm>
          <a:prstGeom prst="rect">
            <a:avLst/>
          </a:prstGeom>
        </p:spPr>
      </p:pic>
    </p:spTree>
    <p:extLst>
      <p:ext uri="{BB962C8B-B14F-4D97-AF65-F5344CB8AC3E}">
        <p14:creationId xmlns:p14="http://schemas.microsoft.com/office/powerpoint/2010/main" val="11510332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72659" y="2028945"/>
            <a:ext cx="8334236" cy="2754747"/>
          </a:xfrm>
        </p:spPr>
        <p:txBody>
          <a:bodyPr/>
          <a:lstStyle/>
          <a:p>
            <a:r>
              <a:rPr lang="nl-NL" sz="3400" dirty="0">
                <a:solidFill>
                  <a:schemeClr val="tx1"/>
                </a:solidFill>
              </a:rPr>
              <a:t>Identity is </a:t>
            </a:r>
            <a:r>
              <a:rPr lang="nl-NL" sz="3400" dirty="0" err="1">
                <a:solidFill>
                  <a:schemeClr val="accent2">
                    <a:lumMod val="75000"/>
                    <a:lumOff val="25000"/>
                  </a:schemeClr>
                </a:solidFill>
              </a:rPr>
              <a:t>who</a:t>
            </a:r>
            <a:r>
              <a:rPr lang="nl-NL" sz="3400" dirty="0">
                <a:solidFill>
                  <a:schemeClr val="accent2">
                    <a:lumMod val="75000"/>
                    <a:lumOff val="25000"/>
                  </a:schemeClr>
                </a:solidFill>
              </a:rPr>
              <a:t> </a:t>
            </a:r>
            <a:r>
              <a:rPr lang="nl-NL" sz="3400" dirty="0" err="1">
                <a:solidFill>
                  <a:schemeClr val="accent2">
                    <a:lumMod val="75000"/>
                    <a:lumOff val="25000"/>
                  </a:schemeClr>
                </a:solidFill>
              </a:rPr>
              <a:t>you</a:t>
            </a:r>
            <a:r>
              <a:rPr lang="nl-NL" sz="3400" dirty="0">
                <a:solidFill>
                  <a:schemeClr val="accent2">
                    <a:lumMod val="75000"/>
                    <a:lumOff val="25000"/>
                  </a:schemeClr>
                </a:solidFill>
              </a:rPr>
              <a:t> are</a:t>
            </a:r>
            <a:r>
              <a:rPr lang="nl-NL" sz="3400" dirty="0">
                <a:solidFill>
                  <a:schemeClr val="tx1"/>
                </a:solidFill>
              </a:rPr>
              <a:t>. </a:t>
            </a:r>
            <a:r>
              <a:rPr lang="nl-NL" sz="3400" dirty="0" smtClean="0">
                <a:solidFill>
                  <a:schemeClr val="tx1"/>
                </a:solidFill>
              </a:rPr>
              <a:t>It </a:t>
            </a:r>
            <a:r>
              <a:rPr lang="nl-NL" sz="3400" dirty="0" err="1">
                <a:solidFill>
                  <a:schemeClr val="tx1"/>
                </a:solidFill>
              </a:rPr>
              <a:t>can</a:t>
            </a:r>
            <a:r>
              <a:rPr lang="nl-NL" sz="3400" dirty="0">
                <a:solidFill>
                  <a:schemeClr val="tx1"/>
                </a:solidFill>
              </a:rPr>
              <a:t> </a:t>
            </a:r>
            <a:r>
              <a:rPr lang="nl-NL" sz="3400" dirty="0" err="1">
                <a:solidFill>
                  <a:schemeClr val="tx1"/>
                </a:solidFill>
              </a:rPr>
              <a:t>include</a:t>
            </a:r>
            <a:r>
              <a:rPr lang="nl-NL" sz="3400" dirty="0">
                <a:solidFill>
                  <a:schemeClr val="tx1"/>
                </a:solidFill>
              </a:rPr>
              <a:t> </a:t>
            </a:r>
            <a:r>
              <a:rPr lang="nl-NL" sz="3400" dirty="0" err="1">
                <a:solidFill>
                  <a:schemeClr val="tx1"/>
                </a:solidFill>
              </a:rPr>
              <a:t>things</a:t>
            </a:r>
            <a:r>
              <a:rPr lang="nl-NL" sz="3400" dirty="0">
                <a:solidFill>
                  <a:schemeClr val="tx1"/>
                </a:solidFill>
              </a:rPr>
              <a:t> </a:t>
            </a:r>
            <a:r>
              <a:rPr lang="nl-NL" sz="3400" dirty="0" err="1">
                <a:solidFill>
                  <a:schemeClr val="tx1"/>
                </a:solidFill>
              </a:rPr>
              <a:t>like</a:t>
            </a:r>
            <a:r>
              <a:rPr lang="nl-NL" sz="3400" dirty="0">
                <a:solidFill>
                  <a:schemeClr val="tx1"/>
                </a:solidFill>
              </a:rPr>
              <a:t> </a:t>
            </a:r>
            <a:r>
              <a:rPr lang="nl-NL" sz="3400" dirty="0" err="1">
                <a:solidFill>
                  <a:schemeClr val="tx1"/>
                </a:solidFill>
              </a:rPr>
              <a:t>interests</a:t>
            </a:r>
            <a:r>
              <a:rPr lang="nl-NL" sz="3400" dirty="0">
                <a:solidFill>
                  <a:schemeClr val="tx1"/>
                </a:solidFill>
              </a:rPr>
              <a:t> or </a:t>
            </a:r>
            <a:r>
              <a:rPr lang="nl-NL" sz="3400" dirty="0" err="1">
                <a:solidFill>
                  <a:schemeClr val="tx1"/>
                </a:solidFill>
              </a:rPr>
              <a:t>hobbies</a:t>
            </a:r>
            <a:r>
              <a:rPr lang="nl-NL" sz="3400" dirty="0">
                <a:solidFill>
                  <a:schemeClr val="tx1"/>
                </a:solidFill>
              </a:rPr>
              <a:t>, family, </a:t>
            </a:r>
            <a:r>
              <a:rPr lang="nl-NL" sz="3400" dirty="0" err="1">
                <a:solidFill>
                  <a:schemeClr val="tx1"/>
                </a:solidFill>
              </a:rPr>
              <a:t>religion</a:t>
            </a:r>
            <a:r>
              <a:rPr lang="nl-NL" sz="3400" dirty="0">
                <a:solidFill>
                  <a:schemeClr val="tx1"/>
                </a:solidFill>
              </a:rPr>
              <a:t>, </a:t>
            </a:r>
            <a:r>
              <a:rPr lang="nl-NL" sz="3400" dirty="0" err="1">
                <a:solidFill>
                  <a:schemeClr val="tx1"/>
                </a:solidFill>
              </a:rPr>
              <a:t>character</a:t>
            </a:r>
            <a:r>
              <a:rPr lang="nl-NL" sz="3400" dirty="0">
                <a:solidFill>
                  <a:schemeClr val="tx1"/>
                </a:solidFill>
              </a:rPr>
              <a:t> </a:t>
            </a:r>
            <a:r>
              <a:rPr lang="nl-NL" sz="3400" dirty="0" err="1">
                <a:solidFill>
                  <a:schemeClr val="tx1"/>
                </a:solidFill>
              </a:rPr>
              <a:t>traits</a:t>
            </a:r>
            <a:r>
              <a:rPr lang="nl-NL" sz="3400" dirty="0">
                <a:solidFill>
                  <a:schemeClr val="tx1"/>
                </a:solidFill>
              </a:rPr>
              <a:t>, </a:t>
            </a:r>
            <a:r>
              <a:rPr lang="nl-NL" sz="3400" dirty="0" err="1">
                <a:solidFill>
                  <a:schemeClr val="tx1"/>
                </a:solidFill>
              </a:rPr>
              <a:t>personality</a:t>
            </a:r>
            <a:r>
              <a:rPr lang="nl-NL" sz="3400" dirty="0">
                <a:solidFill>
                  <a:schemeClr val="tx1"/>
                </a:solidFill>
              </a:rPr>
              <a:t>, </a:t>
            </a:r>
            <a:r>
              <a:rPr lang="nl-NL" sz="3400" dirty="0" err="1">
                <a:solidFill>
                  <a:schemeClr val="tx1"/>
                </a:solidFill>
              </a:rPr>
              <a:t>ethnicity</a:t>
            </a:r>
            <a:r>
              <a:rPr lang="nl-NL" sz="3400" dirty="0">
                <a:solidFill>
                  <a:schemeClr val="tx1"/>
                </a:solidFill>
              </a:rPr>
              <a:t>, </a:t>
            </a:r>
            <a:r>
              <a:rPr lang="nl-NL" sz="3400" dirty="0" err="1">
                <a:solidFill>
                  <a:schemeClr val="tx1"/>
                </a:solidFill>
              </a:rPr>
              <a:t>and</a:t>
            </a:r>
            <a:r>
              <a:rPr lang="nl-NL" sz="3400" dirty="0">
                <a:solidFill>
                  <a:schemeClr val="tx1"/>
                </a:solidFill>
              </a:rPr>
              <a:t> </a:t>
            </a:r>
            <a:r>
              <a:rPr lang="nl-NL" sz="3400" dirty="0" err="1">
                <a:solidFill>
                  <a:schemeClr val="tx1"/>
                </a:solidFill>
              </a:rPr>
              <a:t>communities</a:t>
            </a:r>
            <a:r>
              <a:rPr lang="nl-NL" sz="3400" dirty="0">
                <a:solidFill>
                  <a:schemeClr val="tx1"/>
                </a:solidFill>
              </a:rPr>
              <a:t> we </a:t>
            </a:r>
            <a:r>
              <a:rPr lang="nl-NL" sz="3400" dirty="0" err="1">
                <a:solidFill>
                  <a:schemeClr val="tx1"/>
                </a:solidFill>
              </a:rPr>
              <a:t>belong</a:t>
            </a:r>
            <a:r>
              <a:rPr lang="nl-NL" sz="3400" dirty="0">
                <a:solidFill>
                  <a:schemeClr val="tx1"/>
                </a:solidFill>
              </a:rPr>
              <a:t> </a:t>
            </a:r>
            <a:r>
              <a:rPr lang="nl-NL" sz="3400" dirty="0" err="1">
                <a:solidFill>
                  <a:schemeClr val="tx1"/>
                </a:solidFill>
              </a:rPr>
              <a:t>to</a:t>
            </a:r>
            <a:r>
              <a:rPr lang="nl-NL" sz="3400" dirty="0">
                <a:solidFill>
                  <a:schemeClr val="tx1"/>
                </a:solidFill>
              </a:rPr>
              <a:t>.</a:t>
            </a:r>
          </a:p>
        </p:txBody>
      </p:sp>
      <p:sp>
        <p:nvSpPr>
          <p:cNvPr id="3" name="Tijdelijke aanduiding voor dianummer 2"/>
          <p:cNvSpPr>
            <a:spLocks noGrp="1"/>
          </p:cNvSpPr>
          <p:nvPr>
            <p:ph type="sldNum" sz="quarter" idx="12"/>
          </p:nvPr>
        </p:nvSpPr>
        <p:spPr/>
        <p:txBody>
          <a:bodyPr/>
          <a:lstStyle/>
          <a:p>
            <a:fld id="{0FC23DEA-E3BD-E247-8B7B-87A86205515A}" type="slidenum">
              <a:rPr lang="nl-NL" smtClean="0"/>
              <a:t>30</a:t>
            </a:fld>
            <a:endParaRPr lang="nl-NL"/>
          </a:p>
        </p:txBody>
      </p:sp>
    </p:spTree>
    <p:extLst>
      <p:ext uri="{BB962C8B-B14F-4D97-AF65-F5344CB8AC3E}">
        <p14:creationId xmlns:p14="http://schemas.microsoft.com/office/powerpoint/2010/main" val="36378985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0FC23DEA-E3BD-E247-8B7B-87A86205515A}" type="slidenum">
              <a:rPr lang="nl-NL" smtClean="0"/>
              <a:t>31</a:t>
            </a:fld>
            <a:endParaRPr lang="nl-NL"/>
          </a:p>
        </p:txBody>
      </p:sp>
      <p:pic>
        <p:nvPicPr>
          <p:cNvPr id="3" name="Afbeelding 2" descr="DASS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0" y="1673337"/>
            <a:ext cx="8636000" cy="4686300"/>
          </a:xfrm>
          <a:prstGeom prst="rect">
            <a:avLst/>
          </a:prstGeom>
        </p:spPr>
      </p:pic>
    </p:spTree>
    <p:extLst>
      <p:ext uri="{BB962C8B-B14F-4D97-AF65-F5344CB8AC3E}">
        <p14:creationId xmlns:p14="http://schemas.microsoft.com/office/powerpoint/2010/main" val="18822839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C23DEA-E3BD-E247-8B7B-87A86205515A}" type="slidenum">
              <a:rPr lang="nl-NL" smtClean="0"/>
              <a:t>32</a:t>
            </a:fld>
            <a:endParaRPr lang="nl-NL"/>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478406"/>
          </a:xfrm>
          <a:prstGeom prst="rect">
            <a:avLst/>
          </a:prstGeom>
        </p:spPr>
      </p:pic>
    </p:spTree>
    <p:extLst>
      <p:ext uri="{BB962C8B-B14F-4D97-AF65-F5344CB8AC3E}">
        <p14:creationId xmlns:p14="http://schemas.microsoft.com/office/powerpoint/2010/main" val="6012482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0FC23DEA-E3BD-E247-8B7B-87A86205515A}" type="slidenum">
              <a:rPr lang="nl-NL" smtClean="0"/>
              <a:t>33</a:t>
            </a:fld>
            <a:endParaRPr lang="nl-NL"/>
          </a:p>
        </p:txBody>
      </p:sp>
      <p:pic>
        <p:nvPicPr>
          <p:cNvPr id="3" name="Afbeelding 2" descr="Community diversit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172" y="361016"/>
            <a:ext cx="5739999" cy="5993046"/>
          </a:xfrm>
          <a:prstGeom prst="rect">
            <a:avLst/>
          </a:prstGeom>
        </p:spPr>
      </p:pic>
    </p:spTree>
    <p:extLst>
      <p:ext uri="{BB962C8B-B14F-4D97-AF65-F5344CB8AC3E}">
        <p14:creationId xmlns:p14="http://schemas.microsoft.com/office/powerpoint/2010/main" val="31870280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199" y="401155"/>
            <a:ext cx="6508377" cy="1143000"/>
          </a:xfrm>
        </p:spPr>
        <p:txBody>
          <a:bodyPr/>
          <a:lstStyle/>
          <a:p>
            <a:r>
              <a:rPr lang="nl-NL" dirty="0" err="1" smtClean="0">
                <a:solidFill>
                  <a:srgbClr val="000000"/>
                </a:solidFill>
              </a:rPr>
              <a:t>Conclusion</a:t>
            </a:r>
            <a:endParaRPr lang="nl-NL" dirty="0">
              <a:solidFill>
                <a:srgbClr val="000000"/>
              </a:solidFill>
            </a:endParaRPr>
          </a:p>
        </p:txBody>
      </p:sp>
      <p:sp>
        <p:nvSpPr>
          <p:cNvPr id="4" name="Tijdelijke aanduiding voor inhoud 3"/>
          <p:cNvSpPr>
            <a:spLocks noGrp="1"/>
          </p:cNvSpPr>
          <p:nvPr>
            <p:ph idx="1"/>
          </p:nvPr>
        </p:nvSpPr>
        <p:spPr>
          <a:xfrm>
            <a:off x="457199" y="1912881"/>
            <a:ext cx="8499179" cy="3916363"/>
          </a:xfrm>
        </p:spPr>
        <p:txBody>
          <a:bodyPr>
            <a:normAutofit/>
          </a:bodyPr>
          <a:lstStyle/>
          <a:p>
            <a:pPr marL="0" indent="0">
              <a:buNone/>
            </a:pPr>
            <a:r>
              <a:rPr lang="nl-NL" sz="2400" dirty="0" err="1"/>
              <a:t>Knowing</a:t>
            </a:r>
            <a:r>
              <a:rPr lang="nl-NL" sz="2400" dirty="0"/>
              <a:t> </a:t>
            </a:r>
            <a:r>
              <a:rPr lang="nl-NL" sz="2400" dirty="0" err="1"/>
              <a:t>your</a:t>
            </a:r>
            <a:r>
              <a:rPr lang="nl-NL" sz="2400" dirty="0"/>
              <a:t> </a:t>
            </a:r>
            <a:r>
              <a:rPr lang="nl-NL" sz="2400" dirty="0" err="1"/>
              <a:t>identity</a:t>
            </a:r>
            <a:r>
              <a:rPr lang="nl-NL" sz="2400" dirty="0"/>
              <a:t> </a:t>
            </a:r>
            <a:r>
              <a:rPr lang="nl-NL" sz="2400" dirty="0" err="1"/>
              <a:t>helps</a:t>
            </a:r>
            <a:r>
              <a:rPr lang="nl-NL" sz="2400" dirty="0"/>
              <a:t> </a:t>
            </a:r>
            <a:r>
              <a:rPr lang="nl-NL" sz="2400" dirty="0" err="1"/>
              <a:t>you</a:t>
            </a:r>
            <a:r>
              <a:rPr lang="nl-NL" sz="2400" dirty="0"/>
              <a:t> </a:t>
            </a:r>
            <a:r>
              <a:rPr lang="nl-NL" sz="2400" dirty="0" err="1"/>
              <a:t>to</a:t>
            </a:r>
            <a:r>
              <a:rPr lang="nl-NL" sz="2400" dirty="0"/>
              <a:t> </a:t>
            </a:r>
            <a:r>
              <a:rPr lang="nl-NL" sz="2400" dirty="0" err="1"/>
              <a:t>be</a:t>
            </a:r>
            <a:r>
              <a:rPr lang="nl-NL" sz="2400" dirty="0"/>
              <a:t> more </a:t>
            </a:r>
            <a:r>
              <a:rPr lang="nl-NL" sz="2400" dirty="0" err="1"/>
              <a:t>comfortable</a:t>
            </a:r>
            <a:r>
              <a:rPr lang="nl-NL" sz="2400" dirty="0"/>
              <a:t> </a:t>
            </a:r>
            <a:r>
              <a:rPr lang="nl-NL" sz="2400" dirty="0" err="1"/>
              <a:t>with</a:t>
            </a:r>
            <a:r>
              <a:rPr lang="nl-NL" sz="2400" dirty="0"/>
              <a:t> </a:t>
            </a:r>
            <a:r>
              <a:rPr lang="nl-NL" sz="2400" dirty="0" err="1"/>
              <a:t>yourself</a:t>
            </a:r>
            <a:r>
              <a:rPr lang="nl-NL" sz="2400" dirty="0"/>
              <a:t> </a:t>
            </a:r>
            <a:r>
              <a:rPr lang="nl-NL" sz="2400" dirty="0" err="1"/>
              <a:t>and</a:t>
            </a:r>
            <a:r>
              <a:rPr lang="nl-NL" sz="2400" dirty="0"/>
              <a:t> </a:t>
            </a:r>
            <a:r>
              <a:rPr lang="nl-NL" sz="2400" dirty="0" err="1"/>
              <a:t>influence</a:t>
            </a:r>
            <a:r>
              <a:rPr lang="nl-NL" sz="2400" dirty="0"/>
              <a:t> </a:t>
            </a:r>
            <a:r>
              <a:rPr lang="nl-NL" sz="2400" dirty="0" err="1"/>
              <a:t>your</a:t>
            </a:r>
            <a:r>
              <a:rPr lang="nl-NL" sz="2400" dirty="0"/>
              <a:t> community in a </a:t>
            </a:r>
            <a:r>
              <a:rPr lang="nl-NL" sz="2400" dirty="0" err="1"/>
              <a:t>positive</a:t>
            </a:r>
            <a:r>
              <a:rPr lang="nl-NL" sz="2400" dirty="0"/>
              <a:t> way. </a:t>
            </a:r>
            <a:endParaRPr lang="nl-NL" sz="2400" dirty="0" smtClean="0"/>
          </a:p>
          <a:p>
            <a:pPr marL="0" indent="0">
              <a:buNone/>
            </a:pPr>
            <a:r>
              <a:rPr lang="nl-NL" sz="2400" dirty="0" smtClean="0"/>
              <a:t>Understanding </a:t>
            </a:r>
            <a:r>
              <a:rPr lang="nl-NL" sz="2400" dirty="0" err="1"/>
              <a:t>that</a:t>
            </a:r>
            <a:r>
              <a:rPr lang="nl-NL" sz="2400" dirty="0"/>
              <a:t> </a:t>
            </a:r>
            <a:r>
              <a:rPr lang="nl-NL" sz="2400" dirty="0" err="1"/>
              <a:t>people</a:t>
            </a:r>
            <a:r>
              <a:rPr lang="nl-NL" sz="2400" dirty="0"/>
              <a:t> have different </a:t>
            </a:r>
            <a:r>
              <a:rPr lang="nl-NL" sz="2400" dirty="0" err="1"/>
              <a:t>identities</a:t>
            </a:r>
            <a:r>
              <a:rPr lang="nl-NL" sz="2400" dirty="0"/>
              <a:t> </a:t>
            </a:r>
            <a:r>
              <a:rPr lang="nl-NL" sz="2400" dirty="0" err="1"/>
              <a:t>helps</a:t>
            </a:r>
            <a:r>
              <a:rPr lang="nl-NL" sz="2400" dirty="0"/>
              <a:t> </a:t>
            </a:r>
            <a:r>
              <a:rPr lang="nl-NL" sz="2400" dirty="0" err="1"/>
              <a:t>us</a:t>
            </a:r>
            <a:r>
              <a:rPr lang="nl-NL" sz="2400" dirty="0"/>
              <a:t> </a:t>
            </a:r>
            <a:r>
              <a:rPr lang="nl-NL" sz="2400" dirty="0" err="1"/>
              <a:t>appreciate</a:t>
            </a:r>
            <a:r>
              <a:rPr lang="nl-NL" sz="2400" dirty="0"/>
              <a:t> the </a:t>
            </a:r>
            <a:r>
              <a:rPr lang="nl-NL" sz="2400" dirty="0" err="1"/>
              <a:t>differences</a:t>
            </a:r>
            <a:r>
              <a:rPr lang="nl-NL" sz="2400" dirty="0"/>
              <a:t> </a:t>
            </a:r>
            <a:r>
              <a:rPr lang="nl-NL" sz="2400" dirty="0" err="1"/>
              <a:t>that</a:t>
            </a:r>
            <a:r>
              <a:rPr lang="nl-NL" sz="2400" dirty="0"/>
              <a:t> are </a:t>
            </a:r>
            <a:r>
              <a:rPr lang="nl-NL" sz="2400" dirty="0" err="1"/>
              <a:t>needed</a:t>
            </a:r>
            <a:r>
              <a:rPr lang="nl-NL" sz="2400" dirty="0"/>
              <a:t> in </a:t>
            </a:r>
            <a:r>
              <a:rPr lang="nl-NL" sz="2400" dirty="0" err="1"/>
              <a:t>forming</a:t>
            </a:r>
            <a:r>
              <a:rPr lang="nl-NL" sz="2400" dirty="0"/>
              <a:t> a </a:t>
            </a:r>
            <a:r>
              <a:rPr lang="nl-NL" sz="2400" dirty="0" err="1"/>
              <a:t>successful</a:t>
            </a:r>
            <a:r>
              <a:rPr lang="nl-NL" sz="2400" dirty="0"/>
              <a:t> community. </a:t>
            </a:r>
            <a:r>
              <a:rPr lang="nl-NL" sz="2400" dirty="0" err="1"/>
              <a:t>Working</a:t>
            </a:r>
            <a:r>
              <a:rPr lang="nl-NL" sz="2400" dirty="0"/>
              <a:t> </a:t>
            </a:r>
            <a:r>
              <a:rPr lang="nl-NL" sz="2400" dirty="0" err="1"/>
              <a:t>with</a:t>
            </a:r>
            <a:r>
              <a:rPr lang="nl-NL" sz="2400" dirty="0"/>
              <a:t> </a:t>
            </a:r>
            <a:r>
              <a:rPr lang="nl-NL" sz="2400" dirty="0" err="1"/>
              <a:t>those</a:t>
            </a:r>
            <a:r>
              <a:rPr lang="nl-NL" sz="2400" dirty="0"/>
              <a:t> </a:t>
            </a:r>
            <a:r>
              <a:rPr lang="nl-NL" sz="2400" dirty="0" err="1"/>
              <a:t>differences</a:t>
            </a:r>
            <a:r>
              <a:rPr lang="nl-NL" sz="2400" dirty="0"/>
              <a:t> </a:t>
            </a:r>
            <a:r>
              <a:rPr lang="nl-NL" sz="2400" dirty="0" err="1"/>
              <a:t>and</a:t>
            </a:r>
            <a:r>
              <a:rPr lang="nl-NL" sz="2400" dirty="0"/>
              <a:t> </a:t>
            </a:r>
            <a:r>
              <a:rPr lang="nl-NL" sz="2400" dirty="0" err="1"/>
              <a:t>understanding</a:t>
            </a:r>
            <a:r>
              <a:rPr lang="nl-NL" sz="2400" dirty="0"/>
              <a:t> </a:t>
            </a:r>
            <a:r>
              <a:rPr lang="nl-NL" sz="2400" dirty="0" err="1"/>
              <a:t>diversity</a:t>
            </a:r>
            <a:r>
              <a:rPr lang="nl-NL" sz="2400" dirty="0"/>
              <a:t> </a:t>
            </a:r>
            <a:r>
              <a:rPr lang="nl-NL" sz="2400" dirty="0" err="1"/>
              <a:t>helps</a:t>
            </a:r>
            <a:r>
              <a:rPr lang="nl-NL" sz="2400" dirty="0"/>
              <a:t> </a:t>
            </a:r>
            <a:r>
              <a:rPr lang="nl-NL" sz="2400" dirty="0" err="1"/>
              <a:t>us</a:t>
            </a:r>
            <a:r>
              <a:rPr lang="nl-NL" sz="2400" dirty="0"/>
              <a:t> </a:t>
            </a:r>
            <a:r>
              <a:rPr lang="nl-NL" sz="2400" dirty="0" err="1"/>
              <a:t>solve</a:t>
            </a:r>
            <a:r>
              <a:rPr lang="nl-NL" sz="2400" dirty="0"/>
              <a:t> </a:t>
            </a:r>
            <a:r>
              <a:rPr lang="nl-NL" sz="2400" dirty="0" err="1"/>
              <a:t>and</a:t>
            </a:r>
            <a:r>
              <a:rPr lang="nl-NL" sz="2400" dirty="0"/>
              <a:t> </a:t>
            </a:r>
            <a:r>
              <a:rPr lang="nl-NL" sz="2400" dirty="0" err="1"/>
              <a:t>avoid</a:t>
            </a:r>
            <a:r>
              <a:rPr lang="nl-NL" sz="2400" dirty="0"/>
              <a:t> </a:t>
            </a:r>
            <a:r>
              <a:rPr lang="nl-NL" sz="2400" dirty="0" err="1"/>
              <a:t>problems</a:t>
            </a:r>
            <a:r>
              <a:rPr lang="nl-NL" sz="2400" dirty="0"/>
              <a:t> </a:t>
            </a:r>
            <a:r>
              <a:rPr lang="nl-NL" sz="2400" dirty="0" err="1"/>
              <a:t>and</a:t>
            </a:r>
            <a:r>
              <a:rPr lang="nl-NL" sz="2400" dirty="0"/>
              <a:t> conflict. </a:t>
            </a:r>
            <a:endParaRPr lang="nl-NL" sz="2400" dirty="0" smtClean="0"/>
          </a:p>
          <a:p>
            <a:pPr marL="0" indent="0">
              <a:buNone/>
            </a:pPr>
            <a:r>
              <a:rPr lang="nl-NL" sz="2400" dirty="0" err="1" smtClean="0"/>
              <a:t>When</a:t>
            </a:r>
            <a:r>
              <a:rPr lang="nl-NL" sz="2400" dirty="0" smtClean="0"/>
              <a:t> </a:t>
            </a:r>
            <a:r>
              <a:rPr lang="nl-NL" sz="2400" dirty="0"/>
              <a:t>diverse </a:t>
            </a:r>
            <a:r>
              <a:rPr lang="nl-NL" sz="2400" dirty="0" err="1"/>
              <a:t>individuals</a:t>
            </a:r>
            <a:r>
              <a:rPr lang="nl-NL" sz="2400" dirty="0"/>
              <a:t> </a:t>
            </a:r>
            <a:r>
              <a:rPr lang="nl-NL" sz="2400" dirty="0" err="1"/>
              <a:t>and</a:t>
            </a:r>
            <a:r>
              <a:rPr lang="nl-NL" sz="2400" dirty="0"/>
              <a:t> </a:t>
            </a:r>
            <a:r>
              <a:rPr lang="nl-NL" sz="2400" dirty="0" err="1"/>
              <a:t>groups</a:t>
            </a:r>
            <a:r>
              <a:rPr lang="nl-NL" sz="2400" dirty="0"/>
              <a:t> </a:t>
            </a:r>
            <a:r>
              <a:rPr lang="nl-NL" sz="2400" dirty="0" err="1"/>
              <a:t>join</a:t>
            </a:r>
            <a:r>
              <a:rPr lang="nl-NL" sz="2400" dirty="0"/>
              <a:t> </a:t>
            </a:r>
            <a:r>
              <a:rPr lang="nl-NL" sz="2400" dirty="0" err="1"/>
              <a:t>together</a:t>
            </a:r>
            <a:r>
              <a:rPr lang="nl-NL" sz="2400" dirty="0"/>
              <a:t>, </a:t>
            </a:r>
            <a:r>
              <a:rPr lang="nl-NL" sz="2400" dirty="0" err="1"/>
              <a:t>they</a:t>
            </a:r>
            <a:r>
              <a:rPr lang="nl-NL" sz="2400" dirty="0"/>
              <a:t> </a:t>
            </a:r>
            <a:r>
              <a:rPr lang="nl-NL" sz="2400" dirty="0" err="1"/>
              <a:t>can</a:t>
            </a:r>
            <a:r>
              <a:rPr lang="nl-NL" sz="2400" dirty="0"/>
              <a:t> form </a:t>
            </a:r>
            <a:r>
              <a:rPr lang="nl-NL" sz="2400" dirty="0" err="1"/>
              <a:t>stronger</a:t>
            </a:r>
            <a:r>
              <a:rPr lang="nl-NL" sz="2400" dirty="0"/>
              <a:t> </a:t>
            </a:r>
            <a:r>
              <a:rPr lang="nl-NL" sz="2400" dirty="0" err="1"/>
              <a:t>communities</a:t>
            </a:r>
            <a:r>
              <a:rPr lang="nl-NL" sz="2400" dirty="0"/>
              <a:t> </a:t>
            </a:r>
            <a:r>
              <a:rPr lang="nl-NL" sz="2400" dirty="0" err="1"/>
              <a:t>and</a:t>
            </a:r>
            <a:r>
              <a:rPr lang="nl-NL" sz="2400" dirty="0"/>
              <a:t> </a:t>
            </a:r>
            <a:r>
              <a:rPr lang="nl-NL" sz="2400" dirty="0" err="1"/>
              <a:t>reach</a:t>
            </a:r>
            <a:r>
              <a:rPr lang="nl-NL" sz="2400" dirty="0"/>
              <a:t> common goals.</a:t>
            </a:r>
          </a:p>
        </p:txBody>
      </p:sp>
      <p:sp>
        <p:nvSpPr>
          <p:cNvPr id="2" name="Tijdelijke aanduiding voor dianummer 1"/>
          <p:cNvSpPr>
            <a:spLocks noGrp="1"/>
          </p:cNvSpPr>
          <p:nvPr>
            <p:ph type="sldNum" sz="quarter" idx="12"/>
          </p:nvPr>
        </p:nvSpPr>
        <p:spPr/>
        <p:txBody>
          <a:bodyPr/>
          <a:lstStyle/>
          <a:p>
            <a:fld id="{0FC23DEA-E3BD-E247-8B7B-87A86205515A}" type="slidenum">
              <a:rPr lang="nl-NL" smtClean="0"/>
              <a:t>34</a:t>
            </a:fld>
            <a:endParaRPr lang="nl-NL"/>
          </a:p>
        </p:txBody>
      </p:sp>
    </p:spTree>
    <p:extLst>
      <p:ext uri="{BB962C8B-B14F-4D97-AF65-F5344CB8AC3E}">
        <p14:creationId xmlns:p14="http://schemas.microsoft.com/office/powerpoint/2010/main" val="37377517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72658" y="1788661"/>
            <a:ext cx="6552857" cy="1143000"/>
          </a:xfrm>
        </p:spPr>
        <p:txBody>
          <a:bodyPr/>
          <a:lstStyle/>
          <a:p>
            <a:r>
              <a:rPr lang="nl-NL" sz="4800" dirty="0" err="1" smtClean="0">
                <a:solidFill>
                  <a:schemeClr val="tx1"/>
                </a:solidFill>
              </a:rPr>
              <a:t>What</a:t>
            </a:r>
            <a:r>
              <a:rPr lang="nl-NL" sz="4800" dirty="0" smtClean="0">
                <a:solidFill>
                  <a:schemeClr val="tx1"/>
                </a:solidFill>
              </a:rPr>
              <a:t> is </a:t>
            </a:r>
            <a:r>
              <a:rPr lang="nl-NL" sz="4800" dirty="0" err="1" smtClean="0">
                <a:solidFill>
                  <a:schemeClr val="accent2">
                    <a:lumMod val="75000"/>
                    <a:lumOff val="25000"/>
                  </a:schemeClr>
                </a:solidFill>
              </a:rPr>
              <a:t>responsibility</a:t>
            </a:r>
            <a:r>
              <a:rPr lang="nl-NL" sz="4800" dirty="0" smtClean="0">
                <a:solidFill>
                  <a:schemeClr val="tx1"/>
                </a:solidFill>
              </a:rPr>
              <a:t>?</a:t>
            </a:r>
            <a:endParaRPr lang="nl-NL" sz="4800" dirty="0">
              <a:solidFill>
                <a:schemeClr val="tx1"/>
              </a:solidFill>
            </a:endParaRPr>
          </a:p>
        </p:txBody>
      </p:sp>
      <p:sp>
        <p:nvSpPr>
          <p:cNvPr id="3" name="Tijdelijke aanduiding voor dianummer 2"/>
          <p:cNvSpPr>
            <a:spLocks noGrp="1"/>
          </p:cNvSpPr>
          <p:nvPr>
            <p:ph type="sldNum" sz="quarter" idx="12"/>
          </p:nvPr>
        </p:nvSpPr>
        <p:spPr/>
        <p:txBody>
          <a:bodyPr/>
          <a:lstStyle/>
          <a:p>
            <a:fld id="{0FC23DEA-E3BD-E247-8B7B-87A86205515A}" type="slidenum">
              <a:rPr lang="nl-NL" smtClean="0"/>
              <a:t>35</a:t>
            </a:fld>
            <a:endParaRPr lang="nl-NL"/>
          </a:p>
        </p:txBody>
      </p:sp>
      <p:pic>
        <p:nvPicPr>
          <p:cNvPr id="4" name="Afbeelding 3" descr="Schermafbeelding 2015-02-10 om 13.35.5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3866" y="2931661"/>
            <a:ext cx="1841500" cy="2870200"/>
          </a:xfrm>
          <a:prstGeom prst="rect">
            <a:avLst/>
          </a:prstGeom>
        </p:spPr>
      </p:pic>
    </p:spTree>
    <p:extLst>
      <p:ext uri="{BB962C8B-B14F-4D97-AF65-F5344CB8AC3E}">
        <p14:creationId xmlns:p14="http://schemas.microsoft.com/office/powerpoint/2010/main" val="5183000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FC23DEA-E3BD-E247-8B7B-87A86205515A}" type="slidenum">
              <a:rPr lang="nl-NL" smtClean="0"/>
              <a:t>36</a:t>
            </a:fld>
            <a:endParaRPr lang="nl-NL"/>
          </a:p>
        </p:txBody>
      </p:sp>
      <p:sp>
        <p:nvSpPr>
          <p:cNvPr id="4" name="Tijdelijke aanduiding voor inhoud 3"/>
          <p:cNvSpPr txBox="1">
            <a:spLocks/>
          </p:cNvSpPr>
          <p:nvPr/>
        </p:nvSpPr>
        <p:spPr>
          <a:xfrm>
            <a:off x="670559" y="2579500"/>
            <a:ext cx="8092441" cy="2339079"/>
          </a:xfrm>
          <a:prstGeom prst="rect">
            <a:avLst/>
          </a:prstGeom>
        </p:spPr>
        <p:txBody>
          <a:bodyPr>
            <a:normAutofit/>
          </a:bodyPr>
          <a:lst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Avenir Book"/>
                <a:ea typeface="+mn-ea"/>
                <a:cs typeface="Avenir Book"/>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Avenir Book"/>
                <a:ea typeface="+mn-ea"/>
                <a:cs typeface="Avenir Book"/>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Avenir Book"/>
                <a:ea typeface="+mn-ea"/>
                <a:cs typeface="Avenir Book"/>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Avenir Book"/>
                <a:ea typeface="+mn-ea"/>
                <a:cs typeface="Avenir Book"/>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Avenir Book"/>
                <a:ea typeface="+mn-ea"/>
                <a:cs typeface="Avenir Book"/>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r>
              <a:rPr lang="en-US" sz="2400" b="1" dirty="0"/>
              <a:t>Responsibility</a:t>
            </a:r>
            <a:r>
              <a:rPr lang="en-US" sz="2400" dirty="0"/>
              <a:t> means being accountable for your </a:t>
            </a:r>
            <a:r>
              <a:rPr lang="en-US" sz="2400" dirty="0" err="1"/>
              <a:t>behaviour</a:t>
            </a:r>
            <a:r>
              <a:rPr lang="en-US" sz="2400" dirty="0"/>
              <a:t> (which means answering for your actions); being dependable and </a:t>
            </a:r>
            <a:r>
              <a:rPr lang="en-US" sz="2400" dirty="0" smtClean="0"/>
              <a:t>trustworthy.</a:t>
            </a:r>
          </a:p>
          <a:p>
            <a:r>
              <a:rPr lang="en-US" sz="2400" dirty="0" smtClean="0"/>
              <a:t>Responsibility </a:t>
            </a:r>
            <a:r>
              <a:rPr lang="en-US" sz="2400" dirty="0"/>
              <a:t>is a core value for living an </a:t>
            </a:r>
            <a:r>
              <a:rPr lang="en-US" sz="2400" dirty="0" err="1"/>
              <a:t>honourable</a:t>
            </a:r>
            <a:r>
              <a:rPr lang="en-US" sz="2400" dirty="0"/>
              <a:t> life.</a:t>
            </a:r>
            <a:endParaRPr lang="en-GB" sz="2400" dirty="0"/>
          </a:p>
        </p:txBody>
      </p:sp>
    </p:spTree>
    <p:extLst>
      <p:ext uri="{BB962C8B-B14F-4D97-AF65-F5344CB8AC3E}">
        <p14:creationId xmlns:p14="http://schemas.microsoft.com/office/powerpoint/2010/main" val="21472772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2543" y="1970111"/>
            <a:ext cx="5695157" cy="1143000"/>
          </a:xfrm>
        </p:spPr>
        <p:txBody>
          <a:bodyPr/>
          <a:lstStyle/>
          <a:p>
            <a:r>
              <a:rPr lang="nl-NL" sz="4800" dirty="0" err="1" smtClean="0">
                <a:solidFill>
                  <a:schemeClr val="tx1"/>
                </a:solidFill>
              </a:rPr>
              <a:t>What</a:t>
            </a:r>
            <a:r>
              <a:rPr lang="nl-NL" sz="4800" dirty="0" smtClean="0">
                <a:solidFill>
                  <a:schemeClr val="tx1"/>
                </a:solidFill>
              </a:rPr>
              <a:t> is </a:t>
            </a:r>
            <a:r>
              <a:rPr lang="nl-NL" sz="4800" dirty="0" err="1" smtClean="0">
                <a:solidFill>
                  <a:schemeClr val="accent2">
                    <a:lumMod val="75000"/>
                    <a:lumOff val="25000"/>
                  </a:schemeClr>
                </a:solidFill>
              </a:rPr>
              <a:t>citizenship</a:t>
            </a:r>
            <a:r>
              <a:rPr lang="nl-NL" sz="4800" dirty="0" smtClean="0">
                <a:solidFill>
                  <a:schemeClr val="tx1"/>
                </a:solidFill>
              </a:rPr>
              <a:t>?</a:t>
            </a:r>
            <a:endParaRPr lang="nl-NL" sz="4800" dirty="0">
              <a:solidFill>
                <a:schemeClr val="tx1"/>
              </a:solidFill>
            </a:endParaRPr>
          </a:p>
        </p:txBody>
      </p:sp>
      <p:sp>
        <p:nvSpPr>
          <p:cNvPr id="3" name="Tijdelijke aanduiding voor dianummer 2"/>
          <p:cNvSpPr>
            <a:spLocks noGrp="1"/>
          </p:cNvSpPr>
          <p:nvPr>
            <p:ph type="sldNum" sz="quarter" idx="12"/>
          </p:nvPr>
        </p:nvSpPr>
        <p:spPr/>
        <p:txBody>
          <a:bodyPr/>
          <a:lstStyle/>
          <a:p>
            <a:fld id="{0FC23DEA-E3BD-E247-8B7B-87A86205515A}" type="slidenum">
              <a:rPr lang="nl-NL" smtClean="0"/>
              <a:t>37</a:t>
            </a:fld>
            <a:endParaRPr lang="nl-NL"/>
          </a:p>
        </p:txBody>
      </p:sp>
      <p:pic>
        <p:nvPicPr>
          <p:cNvPr id="4" name="Afbeelding 3" descr="Schermafbeelding 2015-02-10 om 13.35.5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4994" y="2803485"/>
            <a:ext cx="1841500" cy="2870200"/>
          </a:xfrm>
          <a:prstGeom prst="rect">
            <a:avLst/>
          </a:prstGeom>
        </p:spPr>
      </p:pic>
    </p:spTree>
    <p:extLst>
      <p:ext uri="{BB962C8B-B14F-4D97-AF65-F5344CB8AC3E}">
        <p14:creationId xmlns:p14="http://schemas.microsoft.com/office/powerpoint/2010/main" val="5183000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0FC23DEA-E3BD-E247-8B7B-87A86205515A}" type="slidenum">
              <a:rPr lang="nl-NL" smtClean="0"/>
              <a:t>38</a:t>
            </a:fld>
            <a:endParaRPr lang="nl-NL"/>
          </a:p>
        </p:txBody>
      </p:sp>
      <p:sp>
        <p:nvSpPr>
          <p:cNvPr id="7" name="Tijdelijke aanduiding voor inhoud 6"/>
          <p:cNvSpPr>
            <a:spLocks noGrp="1"/>
          </p:cNvSpPr>
          <p:nvPr>
            <p:ph sz="half" idx="13"/>
          </p:nvPr>
        </p:nvSpPr>
        <p:spPr>
          <a:xfrm>
            <a:off x="457199" y="3799290"/>
            <a:ext cx="8305801" cy="2622302"/>
          </a:xfrm>
        </p:spPr>
        <p:txBody>
          <a:bodyPr>
            <a:normAutofit/>
          </a:bodyPr>
          <a:lstStyle/>
          <a:p>
            <a:pPr marL="0" indent="0">
              <a:buNone/>
            </a:pPr>
            <a:r>
              <a:rPr lang="nl-NL" sz="2400" dirty="0">
                <a:solidFill>
                  <a:srgbClr val="C00202"/>
                </a:solidFill>
              </a:rPr>
              <a:t>Active </a:t>
            </a:r>
            <a:r>
              <a:rPr lang="nl-NL" sz="2400" dirty="0" err="1">
                <a:solidFill>
                  <a:srgbClr val="C00202"/>
                </a:solidFill>
              </a:rPr>
              <a:t>citizens</a:t>
            </a:r>
            <a:r>
              <a:rPr lang="nl-NL" sz="2400" dirty="0">
                <a:solidFill>
                  <a:srgbClr val="C00202"/>
                </a:solidFill>
              </a:rPr>
              <a:t> take part in the </a:t>
            </a:r>
            <a:r>
              <a:rPr lang="nl-NL" sz="2400" dirty="0" err="1">
                <a:solidFill>
                  <a:srgbClr val="C00202"/>
                </a:solidFill>
              </a:rPr>
              <a:t>development</a:t>
            </a:r>
            <a:r>
              <a:rPr lang="nl-NL" sz="2400" dirty="0">
                <a:solidFill>
                  <a:srgbClr val="C00202"/>
                </a:solidFill>
              </a:rPr>
              <a:t> of </a:t>
            </a:r>
            <a:r>
              <a:rPr lang="nl-NL" sz="2400" dirty="0" err="1">
                <a:solidFill>
                  <a:srgbClr val="C00202"/>
                </a:solidFill>
              </a:rPr>
              <a:t>their</a:t>
            </a:r>
            <a:r>
              <a:rPr lang="nl-NL" sz="2400" dirty="0">
                <a:solidFill>
                  <a:srgbClr val="C00202"/>
                </a:solidFill>
              </a:rPr>
              <a:t> community</a:t>
            </a:r>
            <a:r>
              <a:rPr lang="nl-NL" sz="2400" dirty="0"/>
              <a:t>. </a:t>
            </a:r>
            <a:r>
              <a:rPr lang="nl-NL" sz="2400" dirty="0" err="1"/>
              <a:t>They</a:t>
            </a:r>
            <a:r>
              <a:rPr lang="nl-NL" sz="2400" dirty="0"/>
              <a:t> accept </a:t>
            </a:r>
            <a:r>
              <a:rPr lang="nl-NL" sz="2400" dirty="0" err="1"/>
              <a:t>their</a:t>
            </a:r>
            <a:r>
              <a:rPr lang="nl-NL" sz="2400" dirty="0"/>
              <a:t> </a:t>
            </a:r>
            <a:r>
              <a:rPr lang="nl-NL" sz="2400" dirty="0" err="1"/>
              <a:t>rights</a:t>
            </a:r>
            <a:r>
              <a:rPr lang="nl-NL" sz="2400" dirty="0"/>
              <a:t> </a:t>
            </a:r>
            <a:r>
              <a:rPr lang="nl-NL" sz="2400" dirty="0" err="1"/>
              <a:t>and</a:t>
            </a:r>
            <a:r>
              <a:rPr lang="nl-NL" sz="2400" dirty="0"/>
              <a:t> </a:t>
            </a:r>
            <a:r>
              <a:rPr lang="nl-NL" sz="2400" dirty="0" err="1"/>
              <a:t>responsibilities</a:t>
            </a:r>
            <a:r>
              <a:rPr lang="nl-NL" sz="2400" dirty="0"/>
              <a:t> as part of the community. </a:t>
            </a:r>
            <a:r>
              <a:rPr lang="nl-NL" sz="2400" dirty="0" err="1"/>
              <a:t>They</a:t>
            </a:r>
            <a:r>
              <a:rPr lang="nl-NL" sz="2400" dirty="0"/>
              <a:t> </a:t>
            </a:r>
            <a:r>
              <a:rPr lang="nl-NL" sz="2400" dirty="0" err="1"/>
              <a:t>promote</a:t>
            </a:r>
            <a:r>
              <a:rPr lang="nl-NL" sz="2400" dirty="0"/>
              <a:t> </a:t>
            </a:r>
            <a:r>
              <a:rPr lang="nl-NL" sz="2400" dirty="0" err="1"/>
              <a:t>social</a:t>
            </a:r>
            <a:r>
              <a:rPr lang="nl-NL" sz="2400" dirty="0"/>
              <a:t> </a:t>
            </a:r>
            <a:r>
              <a:rPr lang="nl-NL" sz="2400" dirty="0" err="1"/>
              <a:t>justice</a:t>
            </a:r>
            <a:r>
              <a:rPr lang="nl-NL" sz="2400" dirty="0"/>
              <a:t>, </a:t>
            </a:r>
            <a:r>
              <a:rPr lang="nl-NL" sz="2400" dirty="0" err="1"/>
              <a:t>equality</a:t>
            </a:r>
            <a:r>
              <a:rPr lang="nl-NL" sz="2400" dirty="0"/>
              <a:t>, </a:t>
            </a:r>
            <a:r>
              <a:rPr lang="nl-NL" sz="2400" dirty="0" err="1"/>
              <a:t>and</a:t>
            </a:r>
            <a:r>
              <a:rPr lang="nl-NL" sz="2400" dirty="0"/>
              <a:t> respect </a:t>
            </a:r>
            <a:r>
              <a:rPr lang="nl-NL" sz="2400" dirty="0" err="1"/>
              <a:t>for</a:t>
            </a:r>
            <a:r>
              <a:rPr lang="nl-NL" sz="2400" dirty="0"/>
              <a:t> human </a:t>
            </a:r>
            <a:r>
              <a:rPr lang="nl-NL" sz="2400" dirty="0" err="1"/>
              <a:t>rights</a:t>
            </a:r>
            <a:r>
              <a:rPr lang="nl-NL" sz="2400" dirty="0"/>
              <a:t>. </a:t>
            </a:r>
            <a:r>
              <a:rPr lang="nl-NL" sz="2400" dirty="0">
                <a:solidFill>
                  <a:srgbClr val="C00202"/>
                </a:solidFill>
              </a:rPr>
              <a:t>Active </a:t>
            </a:r>
            <a:r>
              <a:rPr lang="nl-NL" sz="2400" dirty="0" err="1">
                <a:solidFill>
                  <a:srgbClr val="C00202"/>
                </a:solidFill>
              </a:rPr>
              <a:t>citizens</a:t>
            </a:r>
            <a:r>
              <a:rPr lang="nl-NL" sz="2400" dirty="0">
                <a:solidFill>
                  <a:srgbClr val="C00202"/>
                </a:solidFill>
              </a:rPr>
              <a:t> </a:t>
            </a:r>
            <a:r>
              <a:rPr lang="nl-NL" sz="2400" dirty="0" err="1">
                <a:solidFill>
                  <a:srgbClr val="C00202"/>
                </a:solidFill>
              </a:rPr>
              <a:t>work</a:t>
            </a:r>
            <a:r>
              <a:rPr lang="nl-NL" sz="2400" dirty="0">
                <a:solidFill>
                  <a:srgbClr val="C00202"/>
                </a:solidFill>
              </a:rPr>
              <a:t> </a:t>
            </a:r>
            <a:r>
              <a:rPr lang="nl-NL" sz="2400" dirty="0" err="1">
                <a:solidFill>
                  <a:srgbClr val="C00202"/>
                </a:solidFill>
              </a:rPr>
              <a:t>together</a:t>
            </a:r>
            <a:r>
              <a:rPr lang="nl-NL" sz="2400" dirty="0">
                <a:solidFill>
                  <a:srgbClr val="C00202"/>
                </a:solidFill>
              </a:rPr>
              <a:t> </a:t>
            </a:r>
            <a:r>
              <a:rPr lang="nl-NL" sz="2400" dirty="0" err="1">
                <a:solidFill>
                  <a:srgbClr val="C00202"/>
                </a:solidFill>
              </a:rPr>
              <a:t>to</a:t>
            </a:r>
            <a:r>
              <a:rPr lang="nl-NL" sz="2400" dirty="0">
                <a:solidFill>
                  <a:srgbClr val="C00202"/>
                </a:solidFill>
              </a:rPr>
              <a:t> </a:t>
            </a:r>
            <a:r>
              <a:rPr lang="nl-NL" sz="2400" dirty="0" err="1">
                <a:solidFill>
                  <a:srgbClr val="C00202"/>
                </a:solidFill>
              </a:rPr>
              <a:t>achieve</a:t>
            </a:r>
            <a:r>
              <a:rPr lang="nl-NL" sz="2400" dirty="0">
                <a:solidFill>
                  <a:srgbClr val="C00202"/>
                </a:solidFill>
              </a:rPr>
              <a:t> shared goals </a:t>
            </a:r>
            <a:r>
              <a:rPr lang="nl-NL" sz="2400" dirty="0" err="1">
                <a:solidFill>
                  <a:srgbClr val="C00202"/>
                </a:solidFill>
              </a:rPr>
              <a:t>and</a:t>
            </a:r>
            <a:r>
              <a:rPr lang="nl-NL" sz="2400" dirty="0">
                <a:solidFill>
                  <a:srgbClr val="C00202"/>
                </a:solidFill>
              </a:rPr>
              <a:t> </a:t>
            </a:r>
            <a:r>
              <a:rPr lang="nl-NL" sz="2400" dirty="0" err="1">
                <a:solidFill>
                  <a:srgbClr val="C00202"/>
                </a:solidFill>
              </a:rPr>
              <a:t>to</a:t>
            </a:r>
            <a:r>
              <a:rPr lang="nl-NL" sz="2400" dirty="0">
                <a:solidFill>
                  <a:srgbClr val="C00202"/>
                </a:solidFill>
              </a:rPr>
              <a:t> </a:t>
            </a:r>
            <a:r>
              <a:rPr lang="nl-NL" sz="2400" dirty="0" err="1">
                <a:solidFill>
                  <a:srgbClr val="C00202"/>
                </a:solidFill>
              </a:rPr>
              <a:t>build</a:t>
            </a:r>
            <a:r>
              <a:rPr lang="nl-NL" sz="2400" dirty="0">
                <a:solidFill>
                  <a:srgbClr val="C00202"/>
                </a:solidFill>
              </a:rPr>
              <a:t> </a:t>
            </a:r>
            <a:r>
              <a:rPr lang="nl-NL" sz="2400" dirty="0" err="1">
                <a:solidFill>
                  <a:srgbClr val="C00202"/>
                </a:solidFill>
              </a:rPr>
              <a:t>better</a:t>
            </a:r>
            <a:r>
              <a:rPr lang="nl-NL" sz="2400" dirty="0">
                <a:solidFill>
                  <a:srgbClr val="C00202"/>
                </a:solidFill>
              </a:rPr>
              <a:t> </a:t>
            </a:r>
            <a:r>
              <a:rPr lang="nl-NL" sz="2400" dirty="0" err="1">
                <a:solidFill>
                  <a:srgbClr val="C00202"/>
                </a:solidFill>
              </a:rPr>
              <a:t>communities</a:t>
            </a:r>
            <a:r>
              <a:rPr lang="nl-NL" sz="2400" dirty="0">
                <a:solidFill>
                  <a:srgbClr val="C00202"/>
                </a:solidFill>
              </a:rPr>
              <a:t>.</a:t>
            </a:r>
          </a:p>
        </p:txBody>
      </p:sp>
      <p:pic>
        <p:nvPicPr>
          <p:cNvPr id="8" name="Tijdelijke aanduiding voor inhoud 7" descr="empowerment2.jpg"/>
          <p:cNvPicPr>
            <a:picLocks noGrp="1" noChangeAspect="1"/>
          </p:cNvPicPr>
          <p:nvPr>
            <p:ph sz="half" idx="1"/>
          </p:nvPr>
        </p:nvPicPr>
        <p:blipFill>
          <a:blip r:embed="rId2">
            <a:extLst>
              <a:ext uri="{28A0092B-C50C-407E-A947-70E740481C1C}">
                <a14:useLocalDpi xmlns:a14="http://schemas.microsoft.com/office/drawing/2010/main" val="0"/>
              </a:ext>
            </a:extLst>
          </a:blip>
          <a:srcRect l="-64467" r="-64467"/>
          <a:stretch>
            <a:fillRect/>
          </a:stretch>
        </p:blipFill>
        <p:spPr>
          <a:xfrm>
            <a:off x="-1915961" y="408216"/>
            <a:ext cx="12240907" cy="3178064"/>
          </a:xfrm>
          <a:prstGeom prst="rect">
            <a:avLst/>
          </a:prstGeom>
        </p:spPr>
      </p:pic>
    </p:spTree>
    <p:extLst>
      <p:ext uri="{BB962C8B-B14F-4D97-AF65-F5344CB8AC3E}">
        <p14:creationId xmlns:p14="http://schemas.microsoft.com/office/powerpoint/2010/main" val="28742617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199" y="342900"/>
            <a:ext cx="6508377" cy="1143000"/>
          </a:xfrm>
        </p:spPr>
        <p:txBody>
          <a:bodyPr/>
          <a:lstStyle/>
          <a:p>
            <a:r>
              <a:rPr lang="nl-NL" dirty="0" err="1"/>
              <a:t>Objectives</a:t>
            </a:r>
            <a:r>
              <a:rPr lang="nl-NL" dirty="0"/>
              <a:t> of the </a:t>
            </a:r>
            <a:r>
              <a:rPr lang="nl-NL" dirty="0" smtClean="0"/>
              <a:t>ELLS Training</a:t>
            </a:r>
            <a:endParaRPr lang="nl-NL" dirty="0"/>
          </a:p>
        </p:txBody>
      </p:sp>
      <p:sp>
        <p:nvSpPr>
          <p:cNvPr id="3" name="Tijdelijke aanduiding voor inhoud 2"/>
          <p:cNvSpPr>
            <a:spLocks noGrp="1"/>
          </p:cNvSpPr>
          <p:nvPr>
            <p:ph idx="1"/>
          </p:nvPr>
        </p:nvSpPr>
        <p:spPr>
          <a:xfrm>
            <a:off x="341740" y="1731430"/>
            <a:ext cx="8268260" cy="4404892"/>
          </a:xfrm>
        </p:spPr>
        <p:txBody>
          <a:bodyPr>
            <a:noAutofit/>
          </a:bodyPr>
          <a:lstStyle/>
          <a:p>
            <a:pPr marL="0" indent="0">
              <a:lnSpc>
                <a:spcPct val="130000"/>
              </a:lnSpc>
              <a:spcBef>
                <a:spcPts val="0"/>
              </a:spcBef>
              <a:buNone/>
            </a:pPr>
            <a:r>
              <a:rPr lang="nl-NL" sz="2200" dirty="0" smtClean="0"/>
              <a:t>1</a:t>
            </a:r>
            <a:r>
              <a:rPr lang="nl-NL" sz="2200" dirty="0"/>
              <a:t>.    Understand the basics of empowerment</a:t>
            </a:r>
          </a:p>
          <a:p>
            <a:pPr marL="0" indent="0">
              <a:lnSpc>
                <a:spcPct val="130000"/>
              </a:lnSpc>
              <a:spcBef>
                <a:spcPts val="0"/>
              </a:spcBef>
              <a:buNone/>
            </a:pPr>
            <a:r>
              <a:rPr lang="nl-NL" sz="2200" dirty="0"/>
              <a:t>2.    Value </a:t>
            </a:r>
            <a:r>
              <a:rPr lang="nl-NL" sz="2200" dirty="0" err="1"/>
              <a:t>yourself</a:t>
            </a:r>
            <a:r>
              <a:rPr lang="nl-NL" sz="2200" dirty="0"/>
              <a:t> </a:t>
            </a:r>
            <a:r>
              <a:rPr lang="nl-NL" sz="2200" dirty="0" err="1"/>
              <a:t>and</a:t>
            </a:r>
            <a:r>
              <a:rPr lang="nl-NL" sz="2200" dirty="0"/>
              <a:t> </a:t>
            </a:r>
            <a:r>
              <a:rPr lang="nl-NL" sz="2200" dirty="0" err="1"/>
              <a:t>others</a:t>
            </a:r>
            <a:r>
              <a:rPr lang="nl-NL" sz="2200" dirty="0"/>
              <a:t> as </a:t>
            </a:r>
            <a:r>
              <a:rPr lang="nl-NL" sz="2200" dirty="0" err="1"/>
              <a:t>unique</a:t>
            </a:r>
            <a:r>
              <a:rPr lang="nl-NL" sz="2200" dirty="0"/>
              <a:t> </a:t>
            </a:r>
            <a:r>
              <a:rPr lang="nl-NL" sz="2200" dirty="0" err="1"/>
              <a:t>individuals</a:t>
            </a:r>
            <a:r>
              <a:rPr lang="nl-NL" sz="2200" dirty="0"/>
              <a:t>; feel more </a:t>
            </a:r>
            <a:r>
              <a:rPr lang="nl-NL" sz="2200" dirty="0" smtClean="0"/>
              <a:t/>
            </a:r>
            <a:br>
              <a:rPr lang="nl-NL" sz="2200" dirty="0" smtClean="0"/>
            </a:br>
            <a:r>
              <a:rPr lang="nl-NL" sz="2200" dirty="0" smtClean="0"/>
              <a:t>	</a:t>
            </a:r>
            <a:r>
              <a:rPr lang="nl-NL" sz="2200" dirty="0" err="1" smtClean="0"/>
              <a:t>confident</a:t>
            </a:r>
            <a:r>
              <a:rPr lang="nl-NL" sz="2200" dirty="0" smtClean="0"/>
              <a:t> </a:t>
            </a:r>
            <a:r>
              <a:rPr lang="nl-NL" sz="2200" dirty="0" err="1"/>
              <a:t>and</a:t>
            </a:r>
            <a:r>
              <a:rPr lang="nl-NL" sz="2200" dirty="0"/>
              <a:t> more </a:t>
            </a:r>
            <a:r>
              <a:rPr lang="nl-NL" sz="2200" dirty="0" err="1"/>
              <a:t>comfortable</a:t>
            </a:r>
            <a:r>
              <a:rPr lang="nl-NL" sz="2200" dirty="0"/>
              <a:t> </a:t>
            </a:r>
            <a:r>
              <a:rPr lang="nl-NL" sz="2200" dirty="0" err="1"/>
              <a:t>with</a:t>
            </a:r>
            <a:r>
              <a:rPr lang="nl-NL" sz="2200" dirty="0"/>
              <a:t> </a:t>
            </a:r>
            <a:r>
              <a:rPr lang="nl-NL" sz="2200" dirty="0" err="1"/>
              <a:t>yourself</a:t>
            </a:r>
            <a:endParaRPr lang="nl-NL" sz="2200" dirty="0"/>
          </a:p>
          <a:p>
            <a:pPr marL="0" indent="0">
              <a:lnSpc>
                <a:spcPct val="130000"/>
              </a:lnSpc>
              <a:spcBef>
                <a:spcPts val="0"/>
              </a:spcBef>
              <a:buNone/>
            </a:pPr>
            <a:r>
              <a:rPr lang="nl-NL" sz="2200" dirty="0"/>
              <a:t>3.    Understand </a:t>
            </a:r>
            <a:r>
              <a:rPr lang="nl-NL" sz="2200" dirty="0" err="1"/>
              <a:t>why</a:t>
            </a:r>
            <a:r>
              <a:rPr lang="nl-NL" sz="2200" dirty="0"/>
              <a:t> </a:t>
            </a:r>
            <a:r>
              <a:rPr lang="nl-NL" sz="2200" dirty="0" err="1"/>
              <a:t>honesty</a:t>
            </a:r>
            <a:r>
              <a:rPr lang="nl-NL" sz="2200" dirty="0"/>
              <a:t> </a:t>
            </a:r>
            <a:r>
              <a:rPr lang="nl-NL" sz="2200" dirty="0" err="1"/>
              <a:t>and</a:t>
            </a:r>
            <a:r>
              <a:rPr lang="nl-NL" sz="2200" dirty="0"/>
              <a:t> courage </a:t>
            </a:r>
            <a:r>
              <a:rPr lang="nl-NL" sz="2200" dirty="0" err="1"/>
              <a:t>and</a:t>
            </a:r>
            <a:r>
              <a:rPr lang="nl-NL" sz="2200" dirty="0"/>
              <a:t> </a:t>
            </a:r>
            <a:r>
              <a:rPr lang="nl-NL" sz="2200" dirty="0" err="1"/>
              <a:t>responsible</a:t>
            </a:r>
            <a:r>
              <a:rPr lang="nl-NL" sz="2200" dirty="0"/>
              <a:t> </a:t>
            </a:r>
            <a:r>
              <a:rPr lang="nl-NL" sz="2200" dirty="0" smtClean="0"/>
              <a:t/>
            </a:r>
            <a:br>
              <a:rPr lang="nl-NL" sz="2200" dirty="0" smtClean="0"/>
            </a:br>
            <a:r>
              <a:rPr lang="nl-NL" sz="2200" dirty="0" smtClean="0"/>
              <a:t>	</a:t>
            </a:r>
            <a:r>
              <a:rPr lang="nl-NL" sz="2200" dirty="0" err="1" smtClean="0"/>
              <a:t>citizenship</a:t>
            </a:r>
            <a:r>
              <a:rPr lang="nl-NL" sz="2200" dirty="0" smtClean="0"/>
              <a:t> </a:t>
            </a:r>
            <a:r>
              <a:rPr lang="nl-NL" sz="2200" dirty="0"/>
              <a:t>are </a:t>
            </a:r>
            <a:r>
              <a:rPr lang="nl-NL" sz="2200" dirty="0" err="1"/>
              <a:t>essential</a:t>
            </a:r>
            <a:r>
              <a:rPr lang="nl-NL" sz="2200" dirty="0"/>
              <a:t> </a:t>
            </a:r>
            <a:r>
              <a:rPr lang="nl-NL" sz="2200" dirty="0" err="1"/>
              <a:t>qualities</a:t>
            </a:r>
            <a:r>
              <a:rPr lang="nl-NL" sz="2200" dirty="0"/>
              <a:t> of empowered </a:t>
            </a:r>
            <a:r>
              <a:rPr lang="nl-NL" sz="2200" dirty="0" err="1"/>
              <a:t>people</a:t>
            </a:r>
            <a:endParaRPr lang="nl-NL" sz="2200" dirty="0"/>
          </a:p>
          <a:p>
            <a:pPr marL="0" indent="0">
              <a:lnSpc>
                <a:spcPct val="130000"/>
              </a:lnSpc>
              <a:spcBef>
                <a:spcPts val="0"/>
              </a:spcBef>
              <a:buNone/>
            </a:pPr>
            <a:r>
              <a:rPr lang="nl-NL" sz="2200" dirty="0"/>
              <a:t>4.    </a:t>
            </a:r>
            <a:r>
              <a:rPr lang="nl-NL" sz="2200" dirty="0" err="1"/>
              <a:t>Know</a:t>
            </a:r>
            <a:r>
              <a:rPr lang="nl-NL" sz="2200" dirty="0"/>
              <a:t> the </a:t>
            </a:r>
            <a:r>
              <a:rPr lang="nl-NL" sz="2200" dirty="0" err="1"/>
              <a:t>value</a:t>
            </a:r>
            <a:r>
              <a:rPr lang="nl-NL" sz="2200" dirty="0"/>
              <a:t> of </a:t>
            </a:r>
            <a:r>
              <a:rPr lang="nl-NL" sz="2200" dirty="0" err="1"/>
              <a:t>being</a:t>
            </a:r>
            <a:r>
              <a:rPr lang="nl-NL" sz="2200" dirty="0"/>
              <a:t> </a:t>
            </a:r>
            <a:r>
              <a:rPr lang="nl-NL" sz="2200" dirty="0" err="1"/>
              <a:t>an</a:t>
            </a:r>
            <a:r>
              <a:rPr lang="nl-NL" sz="2200" dirty="0"/>
              <a:t> </a:t>
            </a:r>
            <a:r>
              <a:rPr lang="nl-NL" sz="2200" dirty="0" err="1"/>
              <a:t>attentive</a:t>
            </a:r>
            <a:r>
              <a:rPr lang="nl-NL" sz="2200" dirty="0"/>
              <a:t> </a:t>
            </a:r>
            <a:r>
              <a:rPr lang="nl-NL" sz="2200" dirty="0" err="1"/>
              <a:t>and</a:t>
            </a:r>
            <a:r>
              <a:rPr lang="nl-NL" sz="2200" dirty="0"/>
              <a:t> </a:t>
            </a:r>
            <a:r>
              <a:rPr lang="nl-NL" sz="2200" dirty="0" err="1"/>
              <a:t>respectful</a:t>
            </a:r>
            <a:r>
              <a:rPr lang="nl-NL" sz="2200" dirty="0"/>
              <a:t> </a:t>
            </a:r>
            <a:r>
              <a:rPr lang="nl-NL" sz="2200" dirty="0" err="1"/>
              <a:t>listener</a:t>
            </a:r>
            <a:endParaRPr lang="nl-NL" sz="2200" dirty="0"/>
          </a:p>
          <a:p>
            <a:pPr marL="0" indent="0">
              <a:lnSpc>
                <a:spcPct val="130000"/>
              </a:lnSpc>
              <a:spcBef>
                <a:spcPts val="0"/>
              </a:spcBef>
              <a:buNone/>
            </a:pPr>
            <a:r>
              <a:rPr lang="nl-NL" sz="2200" dirty="0"/>
              <a:t>5.    </a:t>
            </a:r>
            <a:r>
              <a:rPr lang="nl-NL" sz="2200" dirty="0" err="1"/>
              <a:t>Know</a:t>
            </a:r>
            <a:r>
              <a:rPr lang="nl-NL" sz="2200" dirty="0"/>
              <a:t> the </a:t>
            </a:r>
            <a:r>
              <a:rPr lang="nl-NL" sz="2200" dirty="0" err="1"/>
              <a:t>value</a:t>
            </a:r>
            <a:r>
              <a:rPr lang="nl-NL" sz="2200" dirty="0"/>
              <a:t> of </a:t>
            </a:r>
            <a:r>
              <a:rPr lang="nl-NL" sz="2200" dirty="0" err="1"/>
              <a:t>being</a:t>
            </a:r>
            <a:r>
              <a:rPr lang="nl-NL" sz="2200" dirty="0"/>
              <a:t> </a:t>
            </a:r>
            <a:r>
              <a:rPr lang="nl-NL" sz="2200" dirty="0" err="1"/>
              <a:t>an</a:t>
            </a:r>
            <a:r>
              <a:rPr lang="nl-NL" sz="2200" dirty="0"/>
              <a:t> </a:t>
            </a:r>
            <a:r>
              <a:rPr lang="nl-NL" sz="2200" dirty="0" err="1"/>
              <a:t>honest</a:t>
            </a:r>
            <a:r>
              <a:rPr lang="nl-NL" sz="2200" dirty="0"/>
              <a:t> </a:t>
            </a:r>
            <a:r>
              <a:rPr lang="nl-NL" sz="2200" dirty="0" err="1"/>
              <a:t>and</a:t>
            </a:r>
            <a:r>
              <a:rPr lang="nl-NL" sz="2200" dirty="0"/>
              <a:t> </a:t>
            </a:r>
            <a:r>
              <a:rPr lang="nl-NL" sz="2200" dirty="0" err="1"/>
              <a:t>clear</a:t>
            </a:r>
            <a:r>
              <a:rPr lang="nl-NL" sz="2200" dirty="0"/>
              <a:t> </a:t>
            </a:r>
            <a:r>
              <a:rPr lang="nl-NL" sz="2200" dirty="0" err="1"/>
              <a:t>communicator</a:t>
            </a:r>
            <a:endParaRPr lang="nl-NL" sz="2200" dirty="0"/>
          </a:p>
          <a:p>
            <a:pPr marL="0" indent="0">
              <a:lnSpc>
                <a:spcPct val="130000"/>
              </a:lnSpc>
              <a:spcBef>
                <a:spcPts val="0"/>
              </a:spcBef>
              <a:buNone/>
            </a:pPr>
            <a:r>
              <a:rPr lang="nl-NL" sz="2200" dirty="0"/>
              <a:t>6.    </a:t>
            </a:r>
            <a:r>
              <a:rPr lang="nl-NL" sz="2200" dirty="0" err="1"/>
              <a:t>Know</a:t>
            </a:r>
            <a:r>
              <a:rPr lang="nl-NL" sz="2200" dirty="0"/>
              <a:t> </a:t>
            </a:r>
            <a:r>
              <a:rPr lang="nl-NL" sz="2200" dirty="0" err="1"/>
              <a:t>how</a:t>
            </a:r>
            <a:r>
              <a:rPr lang="nl-NL" sz="2200" dirty="0"/>
              <a:t> </a:t>
            </a:r>
            <a:r>
              <a:rPr lang="nl-NL" sz="2200" dirty="0" err="1"/>
              <a:t>to</a:t>
            </a:r>
            <a:r>
              <a:rPr lang="nl-NL" sz="2200" dirty="0"/>
              <a:t> get </a:t>
            </a:r>
            <a:r>
              <a:rPr lang="nl-NL" sz="2200" dirty="0" err="1"/>
              <a:t>things</a:t>
            </a:r>
            <a:r>
              <a:rPr lang="nl-NL" sz="2200" dirty="0"/>
              <a:t> </a:t>
            </a:r>
            <a:r>
              <a:rPr lang="nl-NL" sz="2200" dirty="0" err="1"/>
              <a:t>done</a:t>
            </a:r>
            <a:r>
              <a:rPr lang="nl-NL" sz="2200" dirty="0"/>
              <a:t>, </a:t>
            </a:r>
            <a:r>
              <a:rPr lang="nl-NL" sz="2200" dirty="0" err="1"/>
              <a:t>honour</a:t>
            </a:r>
            <a:r>
              <a:rPr lang="nl-NL" sz="2200" dirty="0"/>
              <a:t> </a:t>
            </a:r>
            <a:r>
              <a:rPr lang="nl-NL" sz="2200" dirty="0" err="1"/>
              <a:t>your</a:t>
            </a:r>
            <a:r>
              <a:rPr lang="nl-NL" sz="2200" dirty="0"/>
              <a:t> </a:t>
            </a:r>
            <a:r>
              <a:rPr lang="nl-NL" sz="2200" dirty="0" err="1"/>
              <a:t>commitments</a:t>
            </a:r>
            <a:r>
              <a:rPr lang="nl-NL" sz="2200" dirty="0"/>
              <a:t>, </a:t>
            </a:r>
            <a:r>
              <a:rPr lang="nl-NL" sz="2200" dirty="0" smtClean="0"/>
              <a:t/>
            </a:r>
            <a:br>
              <a:rPr lang="nl-NL" sz="2200" dirty="0" smtClean="0"/>
            </a:br>
            <a:r>
              <a:rPr lang="nl-NL" sz="2200" dirty="0" smtClean="0"/>
              <a:t>	</a:t>
            </a:r>
            <a:r>
              <a:rPr lang="nl-NL" sz="2200" dirty="0" err="1" smtClean="0"/>
              <a:t>and</a:t>
            </a:r>
            <a:r>
              <a:rPr lang="nl-NL" sz="2200" dirty="0" smtClean="0"/>
              <a:t> </a:t>
            </a:r>
            <a:r>
              <a:rPr lang="nl-NL" sz="2200" dirty="0" err="1"/>
              <a:t>solve</a:t>
            </a:r>
            <a:r>
              <a:rPr lang="nl-NL" sz="2200" dirty="0"/>
              <a:t> </a:t>
            </a:r>
            <a:r>
              <a:rPr lang="nl-NL" sz="2200" dirty="0" err="1"/>
              <a:t>problems</a:t>
            </a:r>
            <a:r>
              <a:rPr lang="nl-NL" sz="2200" dirty="0"/>
              <a:t>.</a:t>
            </a:r>
          </a:p>
          <a:p>
            <a:pPr>
              <a:lnSpc>
                <a:spcPct val="130000"/>
              </a:lnSpc>
              <a:spcBef>
                <a:spcPts val="0"/>
              </a:spcBef>
            </a:pPr>
            <a:endParaRPr lang="nl-NL" sz="2200" dirty="0"/>
          </a:p>
        </p:txBody>
      </p:sp>
      <p:sp>
        <p:nvSpPr>
          <p:cNvPr id="4" name="Tijdelijke aanduiding voor dianummer 3"/>
          <p:cNvSpPr>
            <a:spLocks noGrp="1"/>
          </p:cNvSpPr>
          <p:nvPr>
            <p:ph type="sldNum" sz="quarter" idx="12"/>
          </p:nvPr>
        </p:nvSpPr>
        <p:spPr/>
        <p:txBody>
          <a:bodyPr/>
          <a:lstStyle/>
          <a:p>
            <a:fld id="{0FC23DEA-E3BD-E247-8B7B-87A86205515A}" type="slidenum">
              <a:rPr lang="nl-NL" smtClean="0"/>
              <a:t>3</a:t>
            </a:fld>
            <a:endParaRPr lang="nl-NL"/>
          </a:p>
        </p:txBody>
      </p:sp>
    </p:spTree>
    <p:extLst>
      <p:ext uri="{BB962C8B-B14F-4D97-AF65-F5344CB8AC3E}">
        <p14:creationId xmlns:p14="http://schemas.microsoft.com/office/powerpoint/2010/main" val="32237190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581769" y="1092026"/>
            <a:ext cx="3360623" cy="4098322"/>
          </a:xfrm>
        </p:spPr>
      </p:pic>
      <p:sp>
        <p:nvSpPr>
          <p:cNvPr id="4" name="Slide Number Placeholder 3"/>
          <p:cNvSpPr>
            <a:spLocks noGrp="1"/>
          </p:cNvSpPr>
          <p:nvPr>
            <p:ph type="sldNum" sz="quarter" idx="12"/>
          </p:nvPr>
        </p:nvSpPr>
        <p:spPr/>
        <p:txBody>
          <a:bodyPr/>
          <a:lstStyle/>
          <a:p>
            <a:fld id="{0FC23DEA-E3BD-E247-8B7B-87A86205515A}" type="slidenum">
              <a:rPr lang="nl-NL" smtClean="0"/>
              <a:t>39</a:t>
            </a:fld>
            <a:endParaRPr lang="nl-NL"/>
          </a:p>
        </p:txBody>
      </p:sp>
    </p:spTree>
    <p:extLst>
      <p:ext uri="{BB962C8B-B14F-4D97-AF65-F5344CB8AC3E}">
        <p14:creationId xmlns:p14="http://schemas.microsoft.com/office/powerpoint/2010/main" val="31920771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FC23DEA-E3BD-E247-8B7B-87A86205515A}" type="slidenum">
              <a:rPr lang="nl-NL" smtClean="0"/>
              <a:t>40</a:t>
            </a:fld>
            <a:endParaRPr lang="nl-NL"/>
          </a:p>
        </p:txBody>
      </p:sp>
      <p:sp>
        <p:nvSpPr>
          <p:cNvPr id="6" name="Tijdelijke aanduiding voor inhoud 3"/>
          <p:cNvSpPr txBox="1">
            <a:spLocks/>
          </p:cNvSpPr>
          <p:nvPr/>
        </p:nvSpPr>
        <p:spPr>
          <a:xfrm>
            <a:off x="670559" y="2579500"/>
            <a:ext cx="8092441" cy="2339079"/>
          </a:xfrm>
          <a:prstGeom prst="rect">
            <a:avLst/>
          </a:prstGeom>
        </p:spPr>
        <p:txBody>
          <a:bodyPr>
            <a:normAutofit/>
          </a:bodyPr>
          <a:lst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Avenir Book"/>
                <a:ea typeface="+mn-ea"/>
                <a:cs typeface="Avenir Book"/>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Avenir Book"/>
                <a:ea typeface="+mn-ea"/>
                <a:cs typeface="Avenir Book"/>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Avenir Book"/>
                <a:ea typeface="+mn-ea"/>
                <a:cs typeface="Avenir Book"/>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Avenir Book"/>
                <a:ea typeface="+mn-ea"/>
                <a:cs typeface="Avenir Book"/>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Avenir Book"/>
                <a:ea typeface="+mn-ea"/>
                <a:cs typeface="Avenir Book"/>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r>
              <a:rPr lang="en-GB" sz="2400" dirty="0"/>
              <a:t>"There are two types of laws: just and unjust. Every </a:t>
            </a:r>
            <a:r>
              <a:rPr lang="en-GB" sz="2400" dirty="0" smtClean="0"/>
              <a:t>individual </a:t>
            </a:r>
            <a:r>
              <a:rPr lang="en-GB" sz="2400" dirty="0"/>
              <a:t>in a society has a responsibility to obey just laws and, even more importantly, to disobey and resist unjust laws." – Martin Luther King, Jr.</a:t>
            </a:r>
          </a:p>
        </p:txBody>
      </p:sp>
    </p:spTree>
    <p:extLst>
      <p:ext uri="{BB962C8B-B14F-4D97-AF65-F5344CB8AC3E}">
        <p14:creationId xmlns:p14="http://schemas.microsoft.com/office/powerpoint/2010/main" val="6427118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FC23DEA-E3BD-E247-8B7B-87A86205515A}" type="slidenum">
              <a:rPr lang="nl-NL" smtClean="0"/>
              <a:t>41</a:t>
            </a:fld>
            <a:endParaRPr lang="nl-NL"/>
          </a:p>
        </p:txBody>
      </p:sp>
      <p:sp>
        <p:nvSpPr>
          <p:cNvPr id="6" name="Tijdelijke aanduiding voor inhoud 3"/>
          <p:cNvSpPr txBox="1">
            <a:spLocks/>
          </p:cNvSpPr>
          <p:nvPr/>
        </p:nvSpPr>
        <p:spPr>
          <a:xfrm>
            <a:off x="670559" y="2396620"/>
            <a:ext cx="8092441" cy="2339079"/>
          </a:xfrm>
          <a:prstGeom prst="rect">
            <a:avLst/>
          </a:prstGeom>
        </p:spPr>
        <p:txBody>
          <a:bodyPr>
            <a:normAutofit/>
          </a:bodyPr>
          <a:lst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Avenir Book"/>
                <a:ea typeface="+mn-ea"/>
                <a:cs typeface="Avenir Book"/>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Avenir Book"/>
                <a:ea typeface="+mn-ea"/>
                <a:cs typeface="Avenir Book"/>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Avenir Book"/>
                <a:ea typeface="+mn-ea"/>
                <a:cs typeface="Avenir Book"/>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Avenir Book"/>
                <a:ea typeface="+mn-ea"/>
                <a:cs typeface="Avenir Book"/>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Avenir Book"/>
                <a:ea typeface="+mn-ea"/>
                <a:cs typeface="Avenir Book"/>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r>
              <a:rPr lang="en-GB" sz="2400" b="1" dirty="0"/>
              <a:t>Responsible citizenship</a:t>
            </a:r>
            <a:r>
              <a:rPr lang="en-GB" sz="2400" dirty="0"/>
              <a:t> is about individuals who realize their obligations to take actions that ensure their community is healthy, safe and secure. A responsible citizen participates in their community to promote personal and </a:t>
            </a:r>
            <a:r>
              <a:rPr lang="en-GB" sz="2400" dirty="0" smtClean="0"/>
              <a:t>public </a:t>
            </a:r>
            <a:r>
              <a:rPr lang="en-GB" sz="2400" dirty="0"/>
              <a:t>good.  It often takes moral courage to be a responsible citizen.</a:t>
            </a:r>
          </a:p>
        </p:txBody>
      </p:sp>
    </p:spTree>
    <p:extLst>
      <p:ext uri="{BB962C8B-B14F-4D97-AF65-F5344CB8AC3E}">
        <p14:creationId xmlns:p14="http://schemas.microsoft.com/office/powerpoint/2010/main" val="28455460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0FC23DEA-E3BD-E247-8B7B-87A86205515A}" type="slidenum">
              <a:rPr lang="nl-NL" smtClean="0"/>
              <a:t>42</a:t>
            </a:fld>
            <a:endParaRPr lang="nl-NL"/>
          </a:p>
        </p:txBody>
      </p:sp>
      <p:pic>
        <p:nvPicPr>
          <p:cNvPr id="6" name="Afbeelding 5" descr="disobey unjust law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9146" y="1064526"/>
            <a:ext cx="5353673" cy="5180974"/>
          </a:xfrm>
          <a:prstGeom prst="rect">
            <a:avLst/>
          </a:prstGeom>
        </p:spPr>
      </p:pic>
    </p:spTree>
    <p:extLst>
      <p:ext uri="{BB962C8B-B14F-4D97-AF65-F5344CB8AC3E}">
        <p14:creationId xmlns:p14="http://schemas.microsoft.com/office/powerpoint/2010/main" val="35726787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0FC23DEA-E3BD-E247-8B7B-87A86205515A}" type="slidenum">
              <a:rPr lang="nl-NL" smtClean="0"/>
              <a:t>43</a:t>
            </a:fld>
            <a:endParaRPr lang="nl-NL"/>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9550" y="565150"/>
            <a:ext cx="3644900" cy="5727700"/>
          </a:xfrm>
          <a:prstGeom prst="rect">
            <a:avLst/>
          </a:prstGeom>
        </p:spPr>
      </p:pic>
    </p:spTree>
    <p:extLst>
      <p:ext uri="{BB962C8B-B14F-4D97-AF65-F5344CB8AC3E}">
        <p14:creationId xmlns:p14="http://schemas.microsoft.com/office/powerpoint/2010/main" val="10572492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descr="alice paul.jpg"/>
          <p:cNvPicPr>
            <a:picLocks noGrp="1" noChangeAspect="1"/>
          </p:cNvPicPr>
          <p:nvPr>
            <p:ph idx="4294967295"/>
          </p:nvPr>
        </p:nvPicPr>
        <p:blipFill>
          <a:blip r:embed="rId2">
            <a:extLst>
              <a:ext uri="{28A0092B-C50C-407E-A947-70E740481C1C}">
                <a14:useLocalDpi xmlns:a14="http://schemas.microsoft.com/office/drawing/2010/main" val="0"/>
              </a:ext>
            </a:extLst>
          </a:blip>
          <a:srcRect t="9617" b="9617"/>
          <a:stretch>
            <a:fillRect/>
          </a:stretch>
        </p:blipFill>
        <p:spPr>
          <a:xfrm>
            <a:off x="663105" y="1600063"/>
            <a:ext cx="7511564" cy="4519764"/>
          </a:xfrm>
        </p:spPr>
      </p:pic>
      <p:sp>
        <p:nvSpPr>
          <p:cNvPr id="5" name="Tijdelijke aanduiding voor dianummer 4"/>
          <p:cNvSpPr>
            <a:spLocks noGrp="1"/>
          </p:cNvSpPr>
          <p:nvPr>
            <p:ph type="sldNum" sz="quarter" idx="12"/>
          </p:nvPr>
        </p:nvSpPr>
        <p:spPr/>
        <p:txBody>
          <a:bodyPr/>
          <a:lstStyle/>
          <a:p>
            <a:fld id="{0FC23DEA-E3BD-E247-8B7B-87A86205515A}" type="slidenum">
              <a:rPr lang="nl-NL" smtClean="0"/>
              <a:t>44</a:t>
            </a:fld>
            <a:endParaRPr lang="nl-NL"/>
          </a:p>
        </p:txBody>
      </p:sp>
    </p:spTree>
    <p:extLst>
      <p:ext uri="{BB962C8B-B14F-4D97-AF65-F5344CB8AC3E}">
        <p14:creationId xmlns:p14="http://schemas.microsoft.com/office/powerpoint/2010/main" val="17085951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0FC23DEA-E3BD-E247-8B7B-87A86205515A}" type="slidenum">
              <a:rPr lang="nl-NL" smtClean="0"/>
              <a:t>45</a:t>
            </a:fld>
            <a:endParaRPr lang="nl-NL"/>
          </a:p>
        </p:txBody>
      </p:sp>
      <p:pic>
        <p:nvPicPr>
          <p:cNvPr id="3" name="Afbeelding 2" descr="malal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934" y="1649888"/>
            <a:ext cx="8155959" cy="4696759"/>
          </a:xfrm>
          <a:prstGeom prst="rect">
            <a:avLst/>
          </a:prstGeom>
        </p:spPr>
      </p:pic>
    </p:spTree>
    <p:extLst>
      <p:ext uri="{BB962C8B-B14F-4D97-AF65-F5344CB8AC3E}">
        <p14:creationId xmlns:p14="http://schemas.microsoft.com/office/powerpoint/2010/main" val="3372783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C23DEA-E3BD-E247-8B7B-87A86205515A}" type="slidenum">
              <a:rPr lang="nl-NL" smtClean="0"/>
              <a:t>46</a:t>
            </a:fld>
            <a:endParaRPr lang="nl-NL"/>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0" y="726141"/>
            <a:ext cx="4869180" cy="4869180"/>
          </a:xfrm>
          <a:prstGeom prst="rect">
            <a:avLst/>
          </a:prstGeom>
        </p:spPr>
      </p:pic>
    </p:spTree>
    <p:extLst>
      <p:ext uri="{BB962C8B-B14F-4D97-AF65-F5344CB8AC3E}">
        <p14:creationId xmlns:p14="http://schemas.microsoft.com/office/powerpoint/2010/main" val="481189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C23DEA-E3BD-E247-8B7B-87A86205515A}" type="slidenum">
              <a:rPr lang="nl-NL" smtClean="0"/>
              <a:t>47</a:t>
            </a:fld>
            <a:endParaRPr lang="nl-NL"/>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554" y="1680210"/>
            <a:ext cx="7266940" cy="3943384"/>
          </a:xfrm>
          <a:prstGeom prst="rect">
            <a:avLst/>
          </a:prstGeom>
        </p:spPr>
      </p:pic>
    </p:spTree>
    <p:extLst>
      <p:ext uri="{BB962C8B-B14F-4D97-AF65-F5344CB8AC3E}">
        <p14:creationId xmlns:p14="http://schemas.microsoft.com/office/powerpoint/2010/main" val="11061287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1566526" y="2998056"/>
            <a:ext cx="4966446" cy="1398494"/>
          </a:xfrm>
        </p:spPr>
        <p:txBody>
          <a:bodyPr/>
          <a:lstStyle/>
          <a:p>
            <a:r>
              <a:rPr lang="nl-NL" dirty="0" smtClean="0"/>
              <a:t>DAY 3</a:t>
            </a:r>
            <a:endParaRPr lang="nl-NL" dirty="0"/>
          </a:p>
        </p:txBody>
      </p:sp>
      <p:sp>
        <p:nvSpPr>
          <p:cNvPr id="4" name="Tijdelijke aanduiding voor dianummer 3"/>
          <p:cNvSpPr>
            <a:spLocks noGrp="1"/>
          </p:cNvSpPr>
          <p:nvPr>
            <p:ph type="sldNum" sz="quarter" idx="12"/>
          </p:nvPr>
        </p:nvSpPr>
        <p:spPr/>
        <p:txBody>
          <a:bodyPr/>
          <a:lstStyle/>
          <a:p>
            <a:fld id="{0FC23DEA-E3BD-E247-8B7B-87A86205515A}" type="slidenum">
              <a:rPr lang="nl-NL" smtClean="0"/>
              <a:t>48</a:t>
            </a:fld>
            <a:endParaRPr lang="nl-NL"/>
          </a:p>
        </p:txBody>
      </p:sp>
    </p:spTree>
    <p:extLst>
      <p:ext uri="{BB962C8B-B14F-4D97-AF65-F5344CB8AC3E}">
        <p14:creationId xmlns:p14="http://schemas.microsoft.com/office/powerpoint/2010/main" val="23327191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0FC23DEA-E3BD-E247-8B7B-87A86205515A}" type="slidenum">
              <a:rPr lang="nl-NL" b="0" smtClean="0">
                <a:cs typeface="Avenir Book"/>
              </a:rPr>
              <a:t>4</a:t>
            </a:fld>
            <a:endParaRPr lang="nl-NL" b="0" dirty="0">
              <a:cs typeface="Avenir Book"/>
            </a:endParaRPr>
          </a:p>
        </p:txBody>
      </p:sp>
      <p:sp>
        <p:nvSpPr>
          <p:cNvPr id="6" name="Rechthoek 5"/>
          <p:cNvSpPr/>
          <p:nvPr/>
        </p:nvSpPr>
        <p:spPr>
          <a:xfrm>
            <a:off x="914874" y="1309575"/>
            <a:ext cx="1221510" cy="369332"/>
          </a:xfrm>
          <a:prstGeom prst="rect">
            <a:avLst/>
          </a:prstGeom>
        </p:spPr>
        <p:txBody>
          <a:bodyPr wrap="none">
            <a:spAutoFit/>
          </a:bodyPr>
          <a:lstStyle/>
          <a:p>
            <a:r>
              <a:rPr lang="nl-NL" dirty="0" err="1" smtClean="0">
                <a:latin typeface="Avenir Book"/>
                <a:cs typeface="Avenir Book"/>
              </a:rPr>
              <a:t>Authentic</a:t>
            </a:r>
            <a:endParaRPr lang="nl-NL" dirty="0">
              <a:latin typeface="Avenir Book"/>
              <a:cs typeface="Avenir Book"/>
            </a:endParaRPr>
          </a:p>
        </p:txBody>
      </p:sp>
      <p:sp>
        <p:nvSpPr>
          <p:cNvPr id="7" name="Rechthoek 6"/>
          <p:cNvSpPr/>
          <p:nvPr/>
        </p:nvSpPr>
        <p:spPr>
          <a:xfrm>
            <a:off x="2054091" y="4019622"/>
            <a:ext cx="919855" cy="369332"/>
          </a:xfrm>
          <a:prstGeom prst="rect">
            <a:avLst/>
          </a:prstGeom>
        </p:spPr>
        <p:txBody>
          <a:bodyPr wrap="none">
            <a:spAutoFit/>
          </a:bodyPr>
          <a:lstStyle/>
          <a:p>
            <a:r>
              <a:rPr lang="nl-NL" dirty="0" err="1">
                <a:latin typeface="Avenir Book"/>
                <a:cs typeface="Avenir Book"/>
              </a:rPr>
              <a:t>H</a:t>
            </a:r>
            <a:r>
              <a:rPr lang="nl-NL" dirty="0" err="1" smtClean="0">
                <a:latin typeface="Avenir Book"/>
                <a:cs typeface="Avenir Book"/>
              </a:rPr>
              <a:t>onest</a:t>
            </a:r>
            <a:endParaRPr lang="nl-NL" dirty="0">
              <a:latin typeface="Avenir Book"/>
              <a:cs typeface="Avenir Book"/>
            </a:endParaRPr>
          </a:p>
        </p:txBody>
      </p:sp>
      <p:sp>
        <p:nvSpPr>
          <p:cNvPr id="8" name="Rechthoek 7"/>
          <p:cNvSpPr/>
          <p:nvPr/>
        </p:nvSpPr>
        <p:spPr>
          <a:xfrm>
            <a:off x="3673895" y="4695937"/>
            <a:ext cx="1486966" cy="369332"/>
          </a:xfrm>
          <a:prstGeom prst="rect">
            <a:avLst/>
          </a:prstGeom>
        </p:spPr>
        <p:txBody>
          <a:bodyPr wrap="none">
            <a:spAutoFit/>
          </a:bodyPr>
          <a:lstStyle/>
          <a:p>
            <a:r>
              <a:rPr lang="nl-NL" dirty="0" err="1">
                <a:latin typeface="Avenir Book"/>
                <a:cs typeface="Avenir Book"/>
              </a:rPr>
              <a:t>C</a:t>
            </a:r>
            <a:r>
              <a:rPr lang="nl-NL" dirty="0" err="1" smtClean="0">
                <a:latin typeface="Avenir Book"/>
                <a:cs typeface="Avenir Book"/>
              </a:rPr>
              <a:t>ourageous</a:t>
            </a:r>
            <a:endParaRPr lang="nl-NL" dirty="0">
              <a:latin typeface="Avenir Book"/>
              <a:cs typeface="Avenir Book"/>
            </a:endParaRPr>
          </a:p>
        </p:txBody>
      </p:sp>
      <p:sp>
        <p:nvSpPr>
          <p:cNvPr id="9" name="Rechthoek 8"/>
          <p:cNvSpPr/>
          <p:nvPr/>
        </p:nvSpPr>
        <p:spPr>
          <a:xfrm>
            <a:off x="4341055" y="1309575"/>
            <a:ext cx="1478193" cy="369332"/>
          </a:xfrm>
          <a:prstGeom prst="rect">
            <a:avLst/>
          </a:prstGeom>
        </p:spPr>
        <p:txBody>
          <a:bodyPr wrap="none">
            <a:spAutoFit/>
          </a:bodyPr>
          <a:lstStyle/>
          <a:p>
            <a:r>
              <a:rPr lang="nl-NL" dirty="0" err="1">
                <a:latin typeface="Avenir Book"/>
                <a:cs typeface="Avenir Book"/>
              </a:rPr>
              <a:t>R</a:t>
            </a:r>
            <a:r>
              <a:rPr lang="nl-NL" dirty="0" err="1" smtClean="0">
                <a:latin typeface="Avenir Book"/>
                <a:cs typeface="Avenir Book"/>
              </a:rPr>
              <a:t>esponsible</a:t>
            </a:r>
            <a:r>
              <a:rPr lang="nl-NL" dirty="0" smtClean="0">
                <a:latin typeface="Avenir Book"/>
                <a:cs typeface="Avenir Book"/>
              </a:rPr>
              <a:t> </a:t>
            </a:r>
            <a:endParaRPr lang="nl-NL" dirty="0">
              <a:latin typeface="Avenir Book"/>
              <a:cs typeface="Avenir Book"/>
            </a:endParaRPr>
          </a:p>
        </p:txBody>
      </p:sp>
      <p:sp>
        <p:nvSpPr>
          <p:cNvPr id="10" name="Rechthoek 9"/>
          <p:cNvSpPr/>
          <p:nvPr/>
        </p:nvSpPr>
        <p:spPr>
          <a:xfrm>
            <a:off x="971365" y="3059668"/>
            <a:ext cx="2363189" cy="369332"/>
          </a:xfrm>
          <a:prstGeom prst="rect">
            <a:avLst/>
          </a:prstGeom>
        </p:spPr>
        <p:txBody>
          <a:bodyPr wrap="none">
            <a:spAutoFit/>
          </a:bodyPr>
          <a:lstStyle/>
          <a:p>
            <a:r>
              <a:rPr lang="nl-NL" dirty="0" err="1">
                <a:latin typeface="Avenir Book"/>
                <a:cs typeface="Avenir Book"/>
              </a:rPr>
              <a:t>G</a:t>
            </a:r>
            <a:r>
              <a:rPr lang="nl-NL" dirty="0" err="1" smtClean="0">
                <a:latin typeface="Avenir Book"/>
                <a:cs typeface="Avenir Book"/>
              </a:rPr>
              <a:t>ood</a:t>
            </a:r>
            <a:r>
              <a:rPr lang="nl-NL" dirty="0" smtClean="0">
                <a:latin typeface="Avenir Book"/>
                <a:cs typeface="Avenir Book"/>
              </a:rPr>
              <a:t> </a:t>
            </a:r>
            <a:r>
              <a:rPr lang="nl-NL" dirty="0" err="1" smtClean="0">
                <a:latin typeface="Avenir Book"/>
                <a:cs typeface="Avenir Book"/>
              </a:rPr>
              <a:t>communicator</a:t>
            </a:r>
            <a:endParaRPr lang="nl-NL" dirty="0">
              <a:latin typeface="Avenir Book"/>
              <a:cs typeface="Avenir Book"/>
            </a:endParaRPr>
          </a:p>
        </p:txBody>
      </p:sp>
      <p:sp>
        <p:nvSpPr>
          <p:cNvPr id="11" name="Rechthoek 10"/>
          <p:cNvSpPr/>
          <p:nvPr/>
        </p:nvSpPr>
        <p:spPr>
          <a:xfrm>
            <a:off x="5463617" y="2370073"/>
            <a:ext cx="2794376" cy="369332"/>
          </a:xfrm>
          <a:prstGeom prst="rect">
            <a:avLst/>
          </a:prstGeom>
        </p:spPr>
        <p:txBody>
          <a:bodyPr wrap="none">
            <a:spAutoFit/>
          </a:bodyPr>
          <a:lstStyle/>
          <a:p>
            <a:r>
              <a:rPr lang="nl-NL" dirty="0" err="1">
                <a:latin typeface="Avenir Book"/>
                <a:cs typeface="Avenir Book"/>
              </a:rPr>
              <a:t>H</a:t>
            </a:r>
            <a:r>
              <a:rPr lang="nl-NL" dirty="0" err="1" smtClean="0">
                <a:latin typeface="Avenir Book"/>
                <a:cs typeface="Avenir Book"/>
              </a:rPr>
              <a:t>onouring</a:t>
            </a:r>
            <a:r>
              <a:rPr lang="nl-NL" dirty="0" smtClean="0">
                <a:latin typeface="Avenir Book"/>
                <a:cs typeface="Avenir Book"/>
              </a:rPr>
              <a:t> </a:t>
            </a:r>
            <a:r>
              <a:rPr lang="nl-NL" dirty="0" err="1" smtClean="0">
                <a:latin typeface="Avenir Book"/>
                <a:cs typeface="Avenir Book"/>
              </a:rPr>
              <a:t>commitments</a:t>
            </a:r>
            <a:endParaRPr lang="nl-NL" dirty="0">
              <a:latin typeface="Avenir Book"/>
              <a:cs typeface="Avenir Book"/>
            </a:endParaRPr>
          </a:p>
        </p:txBody>
      </p:sp>
      <p:sp>
        <p:nvSpPr>
          <p:cNvPr id="12" name="Rechthoek 11"/>
          <p:cNvSpPr/>
          <p:nvPr/>
        </p:nvSpPr>
        <p:spPr>
          <a:xfrm>
            <a:off x="6159458" y="3456713"/>
            <a:ext cx="2306872" cy="369332"/>
          </a:xfrm>
          <a:prstGeom prst="rect">
            <a:avLst/>
          </a:prstGeom>
        </p:spPr>
        <p:txBody>
          <a:bodyPr wrap="none">
            <a:spAutoFit/>
          </a:bodyPr>
          <a:lstStyle/>
          <a:p>
            <a:r>
              <a:rPr lang="nl-NL" dirty="0" err="1">
                <a:latin typeface="Avenir Book"/>
                <a:cs typeface="Avenir Book"/>
              </a:rPr>
              <a:t>G</a:t>
            </a:r>
            <a:r>
              <a:rPr lang="nl-NL" dirty="0" err="1" smtClean="0">
                <a:latin typeface="Avenir Book"/>
                <a:cs typeface="Avenir Book"/>
              </a:rPr>
              <a:t>etting</a:t>
            </a:r>
            <a:r>
              <a:rPr lang="nl-NL" dirty="0" smtClean="0">
                <a:latin typeface="Avenir Book"/>
                <a:cs typeface="Avenir Book"/>
              </a:rPr>
              <a:t> </a:t>
            </a:r>
            <a:r>
              <a:rPr lang="nl-NL" dirty="0" err="1" smtClean="0">
                <a:latin typeface="Avenir Book"/>
                <a:cs typeface="Avenir Book"/>
              </a:rPr>
              <a:t>things</a:t>
            </a:r>
            <a:r>
              <a:rPr lang="nl-NL" dirty="0" smtClean="0">
                <a:latin typeface="Avenir Book"/>
                <a:cs typeface="Avenir Book"/>
              </a:rPr>
              <a:t> </a:t>
            </a:r>
            <a:r>
              <a:rPr lang="nl-NL" dirty="0" err="1" smtClean="0">
                <a:latin typeface="Avenir Book"/>
                <a:cs typeface="Avenir Book"/>
              </a:rPr>
              <a:t>done</a:t>
            </a:r>
            <a:endParaRPr lang="nl-NL" dirty="0">
              <a:latin typeface="Avenir Book"/>
              <a:cs typeface="Avenir Book"/>
            </a:endParaRPr>
          </a:p>
        </p:txBody>
      </p:sp>
      <p:sp>
        <p:nvSpPr>
          <p:cNvPr id="13" name="Rechthoek 12"/>
          <p:cNvSpPr/>
          <p:nvPr/>
        </p:nvSpPr>
        <p:spPr>
          <a:xfrm>
            <a:off x="2324395" y="2185407"/>
            <a:ext cx="1375703" cy="369332"/>
          </a:xfrm>
          <a:prstGeom prst="rect">
            <a:avLst/>
          </a:prstGeom>
        </p:spPr>
        <p:txBody>
          <a:bodyPr wrap="none">
            <a:spAutoFit/>
          </a:bodyPr>
          <a:lstStyle/>
          <a:p>
            <a:r>
              <a:rPr lang="nl-NL" dirty="0" smtClean="0">
                <a:latin typeface="Avenir Book"/>
                <a:cs typeface="Avenir Book"/>
              </a:rPr>
              <a:t>Easy-</a:t>
            </a:r>
            <a:r>
              <a:rPr lang="nl-NL" dirty="0" err="1" smtClean="0">
                <a:latin typeface="Avenir Book"/>
                <a:cs typeface="Avenir Book"/>
              </a:rPr>
              <a:t>going</a:t>
            </a:r>
            <a:endParaRPr lang="nl-NL" dirty="0">
              <a:latin typeface="Avenir Book"/>
              <a:cs typeface="Avenir Book"/>
            </a:endParaRPr>
          </a:p>
        </p:txBody>
      </p:sp>
      <p:sp>
        <p:nvSpPr>
          <p:cNvPr id="14" name="Rechthoek 13"/>
          <p:cNvSpPr/>
          <p:nvPr/>
        </p:nvSpPr>
        <p:spPr>
          <a:xfrm>
            <a:off x="1306962" y="5256783"/>
            <a:ext cx="1666315" cy="369332"/>
          </a:xfrm>
          <a:prstGeom prst="rect">
            <a:avLst/>
          </a:prstGeom>
        </p:spPr>
        <p:txBody>
          <a:bodyPr wrap="none">
            <a:spAutoFit/>
          </a:bodyPr>
          <a:lstStyle/>
          <a:p>
            <a:r>
              <a:rPr lang="nl-NL" dirty="0" err="1" smtClean="0">
                <a:latin typeface="Avenir Book"/>
                <a:cs typeface="Avenir Book"/>
              </a:rPr>
              <a:t>Good-looking</a:t>
            </a:r>
            <a:endParaRPr lang="nl-NL" dirty="0">
              <a:latin typeface="Avenir Book"/>
              <a:cs typeface="Avenir Book"/>
            </a:endParaRPr>
          </a:p>
        </p:txBody>
      </p:sp>
      <p:sp>
        <p:nvSpPr>
          <p:cNvPr id="15" name="Rechthoek 14"/>
          <p:cNvSpPr/>
          <p:nvPr/>
        </p:nvSpPr>
        <p:spPr>
          <a:xfrm>
            <a:off x="4024414" y="3244334"/>
            <a:ext cx="1221514" cy="369332"/>
          </a:xfrm>
          <a:prstGeom prst="rect">
            <a:avLst/>
          </a:prstGeom>
        </p:spPr>
        <p:txBody>
          <a:bodyPr wrap="none">
            <a:spAutoFit/>
          </a:bodyPr>
          <a:lstStyle/>
          <a:p>
            <a:r>
              <a:rPr lang="nl-NL" dirty="0" err="1" smtClean="0">
                <a:latin typeface="Avenir Book"/>
                <a:cs typeface="Avenir Book"/>
              </a:rPr>
              <a:t>Obedient</a:t>
            </a:r>
            <a:endParaRPr lang="nl-NL" dirty="0">
              <a:latin typeface="Avenir Book"/>
              <a:cs typeface="Avenir Book"/>
            </a:endParaRPr>
          </a:p>
        </p:txBody>
      </p:sp>
      <p:sp>
        <p:nvSpPr>
          <p:cNvPr id="16" name="Rechthoek 15"/>
          <p:cNvSpPr/>
          <p:nvPr/>
        </p:nvSpPr>
        <p:spPr>
          <a:xfrm>
            <a:off x="6691963" y="4880603"/>
            <a:ext cx="1069433" cy="369332"/>
          </a:xfrm>
          <a:prstGeom prst="rect">
            <a:avLst/>
          </a:prstGeom>
        </p:spPr>
        <p:txBody>
          <a:bodyPr wrap="none">
            <a:spAutoFit/>
          </a:bodyPr>
          <a:lstStyle/>
          <a:p>
            <a:r>
              <a:rPr lang="nl-NL" dirty="0" err="1" smtClean="0">
                <a:latin typeface="Avenir Book"/>
                <a:cs typeface="Avenir Book"/>
              </a:rPr>
              <a:t>Talkative</a:t>
            </a:r>
            <a:endParaRPr lang="nl-NL" dirty="0">
              <a:latin typeface="Avenir Book"/>
              <a:cs typeface="Avenir Book"/>
            </a:endParaRPr>
          </a:p>
        </p:txBody>
      </p:sp>
      <p:sp>
        <p:nvSpPr>
          <p:cNvPr id="17" name="Rechthoek 16"/>
          <p:cNvSpPr/>
          <p:nvPr/>
        </p:nvSpPr>
        <p:spPr>
          <a:xfrm>
            <a:off x="2783426" y="770350"/>
            <a:ext cx="769813" cy="369332"/>
          </a:xfrm>
          <a:prstGeom prst="rect">
            <a:avLst/>
          </a:prstGeom>
        </p:spPr>
        <p:txBody>
          <a:bodyPr wrap="none">
            <a:spAutoFit/>
          </a:bodyPr>
          <a:lstStyle/>
          <a:p>
            <a:r>
              <a:rPr lang="nl-NL" dirty="0" err="1">
                <a:latin typeface="Avenir Book"/>
                <a:cs typeface="Avenir Book"/>
              </a:rPr>
              <a:t>P</a:t>
            </a:r>
            <a:r>
              <a:rPr lang="nl-NL" dirty="0" err="1" smtClean="0">
                <a:latin typeface="Avenir Book"/>
                <a:cs typeface="Avenir Book"/>
              </a:rPr>
              <a:t>olite</a:t>
            </a:r>
            <a:endParaRPr lang="nl-NL" dirty="0">
              <a:latin typeface="Avenir Book"/>
              <a:cs typeface="Avenir Book"/>
            </a:endParaRPr>
          </a:p>
        </p:txBody>
      </p:sp>
      <p:sp>
        <p:nvSpPr>
          <p:cNvPr id="18" name="Rechthoek 17"/>
          <p:cNvSpPr/>
          <p:nvPr/>
        </p:nvSpPr>
        <p:spPr>
          <a:xfrm>
            <a:off x="5119586" y="585684"/>
            <a:ext cx="1926927" cy="369332"/>
          </a:xfrm>
          <a:prstGeom prst="rect">
            <a:avLst/>
          </a:prstGeom>
        </p:spPr>
        <p:txBody>
          <a:bodyPr wrap="none">
            <a:spAutoFit/>
          </a:bodyPr>
          <a:lstStyle/>
          <a:p>
            <a:r>
              <a:rPr lang="nl-NL" dirty="0" err="1">
                <a:latin typeface="Avenir Book"/>
                <a:cs typeface="Avenir Book"/>
              </a:rPr>
              <a:t>H</a:t>
            </a:r>
            <a:r>
              <a:rPr lang="nl-NL" dirty="0" err="1" smtClean="0">
                <a:latin typeface="Avenir Book"/>
                <a:cs typeface="Avenir Book"/>
              </a:rPr>
              <a:t>ighly</a:t>
            </a:r>
            <a:r>
              <a:rPr lang="nl-NL" dirty="0" smtClean="0">
                <a:latin typeface="Avenir Book"/>
                <a:cs typeface="Avenir Book"/>
              </a:rPr>
              <a:t> </a:t>
            </a:r>
            <a:r>
              <a:rPr lang="nl-NL" dirty="0" err="1" smtClean="0">
                <a:latin typeface="Avenir Book"/>
                <a:cs typeface="Avenir Book"/>
              </a:rPr>
              <a:t>educated</a:t>
            </a:r>
            <a:endParaRPr lang="nl-NL" dirty="0">
              <a:latin typeface="Avenir Book"/>
              <a:cs typeface="Avenir Book"/>
            </a:endParaRPr>
          </a:p>
        </p:txBody>
      </p:sp>
      <p:sp>
        <p:nvSpPr>
          <p:cNvPr id="19" name="Rechthoek 18"/>
          <p:cNvSpPr/>
          <p:nvPr/>
        </p:nvSpPr>
        <p:spPr>
          <a:xfrm>
            <a:off x="4572000" y="5626115"/>
            <a:ext cx="1915909" cy="369332"/>
          </a:xfrm>
          <a:prstGeom prst="rect">
            <a:avLst/>
          </a:prstGeom>
        </p:spPr>
        <p:txBody>
          <a:bodyPr wrap="none">
            <a:spAutoFit/>
          </a:bodyPr>
          <a:lstStyle/>
          <a:p>
            <a:pPr>
              <a:defRPr/>
            </a:pPr>
            <a:r>
              <a:rPr lang="nl-NL" dirty="0" err="1">
                <a:latin typeface="Avenir Book"/>
                <a:cs typeface="Avenir Book"/>
              </a:rPr>
              <a:t>A</a:t>
            </a:r>
            <a:r>
              <a:rPr lang="nl-NL" dirty="0" err="1" smtClean="0">
                <a:latin typeface="Avenir Book"/>
                <a:cs typeface="Avenir Book"/>
              </a:rPr>
              <a:t>voiding</a:t>
            </a:r>
            <a:r>
              <a:rPr lang="nl-NL" dirty="0" smtClean="0">
                <a:latin typeface="Avenir Book"/>
                <a:cs typeface="Avenir Book"/>
              </a:rPr>
              <a:t> </a:t>
            </a:r>
            <a:r>
              <a:rPr lang="nl-NL" dirty="0">
                <a:latin typeface="Avenir Book"/>
                <a:cs typeface="Avenir Book"/>
              </a:rPr>
              <a:t>conflict</a:t>
            </a:r>
          </a:p>
        </p:txBody>
      </p:sp>
    </p:spTree>
    <p:extLst>
      <p:ext uri="{BB962C8B-B14F-4D97-AF65-F5344CB8AC3E}">
        <p14:creationId xmlns:p14="http://schemas.microsoft.com/office/powerpoint/2010/main" val="293991002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0FC23DEA-E3BD-E247-8B7B-87A86205515A}" type="slidenum">
              <a:rPr lang="nl-NL" smtClean="0"/>
              <a:t>49</a:t>
            </a:fld>
            <a:endParaRPr lang="nl-NL"/>
          </a:p>
        </p:txBody>
      </p:sp>
      <p:pic>
        <p:nvPicPr>
          <p:cNvPr id="5" name="Afbeelding 4" descr="honouring commitments_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81515"/>
            <a:ext cx="8910641" cy="4455321"/>
          </a:xfrm>
          <a:prstGeom prst="rect">
            <a:avLst/>
          </a:prstGeom>
        </p:spPr>
      </p:pic>
    </p:spTree>
    <p:extLst>
      <p:ext uri="{BB962C8B-B14F-4D97-AF65-F5344CB8AC3E}">
        <p14:creationId xmlns:p14="http://schemas.microsoft.com/office/powerpoint/2010/main" val="262552958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inhoud 6" descr="good communication skills.jpg"/>
          <p:cNvPicPr>
            <a:picLocks noGrp="1" noChangeAspect="1"/>
          </p:cNvPicPr>
          <p:nvPr>
            <p:ph sz="half" idx="1"/>
          </p:nvPr>
        </p:nvPicPr>
        <p:blipFill>
          <a:blip r:embed="rId2">
            <a:extLst>
              <a:ext uri="{28A0092B-C50C-407E-A947-70E740481C1C}">
                <a14:useLocalDpi xmlns:a14="http://schemas.microsoft.com/office/drawing/2010/main" val="0"/>
              </a:ext>
            </a:extLst>
          </a:blip>
          <a:srcRect t="-7135" b="-7135"/>
          <a:stretch>
            <a:fillRect/>
          </a:stretch>
        </p:blipFill>
        <p:spPr>
          <a:xfrm>
            <a:off x="457200" y="360363"/>
            <a:ext cx="7396163" cy="3775075"/>
          </a:xfrm>
        </p:spPr>
      </p:pic>
      <p:sp>
        <p:nvSpPr>
          <p:cNvPr id="4" name="Tijdelijke aanduiding voor dianummer 3"/>
          <p:cNvSpPr>
            <a:spLocks noGrp="1"/>
          </p:cNvSpPr>
          <p:nvPr>
            <p:ph type="sldNum" sz="quarter" idx="12"/>
          </p:nvPr>
        </p:nvSpPr>
        <p:spPr/>
        <p:txBody>
          <a:bodyPr/>
          <a:lstStyle/>
          <a:p>
            <a:fld id="{0FC23DEA-E3BD-E247-8B7B-87A86205515A}" type="slidenum">
              <a:rPr lang="nl-NL" smtClean="0"/>
              <a:t>50</a:t>
            </a:fld>
            <a:endParaRPr lang="nl-NL"/>
          </a:p>
        </p:txBody>
      </p:sp>
      <p:sp>
        <p:nvSpPr>
          <p:cNvPr id="5" name="Tijdelijke aanduiding voor inhoud 4"/>
          <p:cNvSpPr>
            <a:spLocks noGrp="1"/>
          </p:cNvSpPr>
          <p:nvPr>
            <p:ph sz="half" idx="13"/>
          </p:nvPr>
        </p:nvSpPr>
        <p:spPr>
          <a:xfrm>
            <a:off x="457200" y="4227101"/>
            <a:ext cx="8305801" cy="1920240"/>
          </a:xfrm>
        </p:spPr>
        <p:txBody>
          <a:bodyPr>
            <a:normAutofit/>
          </a:bodyPr>
          <a:lstStyle/>
          <a:p>
            <a:pPr marL="0" indent="0">
              <a:buNone/>
            </a:pPr>
            <a:r>
              <a:rPr lang="nl-NL" sz="2400" dirty="0" err="1" smtClean="0"/>
              <a:t>Good</a:t>
            </a:r>
            <a:r>
              <a:rPr lang="nl-NL" sz="2400" dirty="0" smtClean="0"/>
              <a:t> </a:t>
            </a:r>
            <a:r>
              <a:rPr lang="nl-NL" sz="2400" dirty="0" err="1"/>
              <a:t>speaking</a:t>
            </a:r>
            <a:r>
              <a:rPr lang="nl-NL" sz="2400" dirty="0"/>
              <a:t> skills </a:t>
            </a:r>
            <a:r>
              <a:rPr lang="nl-NL" sz="2400" dirty="0" err="1"/>
              <a:t>require</a:t>
            </a:r>
            <a:r>
              <a:rPr lang="nl-NL" sz="2400" dirty="0"/>
              <a:t> </a:t>
            </a:r>
            <a:r>
              <a:rPr lang="nl-NL" sz="2400" dirty="0" err="1"/>
              <a:t>being</a:t>
            </a:r>
            <a:r>
              <a:rPr lang="nl-NL" sz="2400" dirty="0"/>
              <a:t> </a:t>
            </a:r>
            <a:r>
              <a:rPr lang="nl-NL" sz="2400" dirty="0">
                <a:solidFill>
                  <a:srgbClr val="C00202"/>
                </a:solidFill>
              </a:rPr>
              <a:t>open, </a:t>
            </a:r>
            <a:r>
              <a:rPr lang="nl-NL" sz="2400" dirty="0" err="1">
                <a:solidFill>
                  <a:srgbClr val="C00202"/>
                </a:solidFill>
              </a:rPr>
              <a:t>honest</a:t>
            </a:r>
            <a:r>
              <a:rPr lang="nl-NL" sz="2400" dirty="0">
                <a:solidFill>
                  <a:srgbClr val="C00202"/>
                </a:solidFill>
              </a:rPr>
              <a:t>, </a:t>
            </a:r>
            <a:r>
              <a:rPr lang="nl-NL" sz="2400" dirty="0" err="1">
                <a:solidFill>
                  <a:schemeClr val="tx1"/>
                </a:solidFill>
              </a:rPr>
              <a:t>and</a:t>
            </a:r>
            <a:r>
              <a:rPr lang="nl-NL" sz="2400" dirty="0">
                <a:solidFill>
                  <a:schemeClr val="tx1"/>
                </a:solidFill>
              </a:rPr>
              <a:t> </a:t>
            </a:r>
            <a:r>
              <a:rPr lang="nl-NL" sz="2400" dirty="0" err="1">
                <a:solidFill>
                  <a:srgbClr val="C00202"/>
                </a:solidFill>
              </a:rPr>
              <a:t>clear</a:t>
            </a:r>
            <a:r>
              <a:rPr lang="nl-NL" sz="2400" dirty="0"/>
              <a:t>. </a:t>
            </a:r>
            <a:r>
              <a:rPr lang="nl-NL" sz="2400" dirty="0" err="1"/>
              <a:t>While</a:t>
            </a:r>
            <a:r>
              <a:rPr lang="nl-NL" sz="2400" dirty="0"/>
              <a:t> we </a:t>
            </a:r>
            <a:r>
              <a:rPr lang="nl-NL" sz="2400" dirty="0" err="1"/>
              <a:t>may</a:t>
            </a:r>
            <a:r>
              <a:rPr lang="nl-NL" sz="2400" dirty="0"/>
              <a:t> </a:t>
            </a:r>
            <a:r>
              <a:rPr lang="nl-NL" sz="2400" dirty="0" err="1"/>
              <a:t>think</a:t>
            </a:r>
            <a:r>
              <a:rPr lang="nl-NL" sz="2400" dirty="0"/>
              <a:t> </a:t>
            </a:r>
            <a:r>
              <a:rPr lang="nl-NL" sz="2400" dirty="0" err="1"/>
              <a:t>that</a:t>
            </a:r>
            <a:r>
              <a:rPr lang="nl-NL" sz="2400" dirty="0"/>
              <a:t> we are </a:t>
            </a:r>
            <a:r>
              <a:rPr lang="nl-NL" sz="2400" dirty="0" err="1"/>
              <a:t>clear</a:t>
            </a:r>
            <a:r>
              <a:rPr lang="nl-NL" sz="2400" dirty="0"/>
              <a:t> </a:t>
            </a:r>
            <a:r>
              <a:rPr lang="nl-NL" sz="2400" dirty="0" err="1"/>
              <a:t>communicators</a:t>
            </a:r>
            <a:r>
              <a:rPr lang="nl-NL" sz="2400" dirty="0"/>
              <a:t>, </a:t>
            </a:r>
            <a:r>
              <a:rPr lang="nl-NL" sz="2400" dirty="0" err="1"/>
              <a:t>others</a:t>
            </a:r>
            <a:r>
              <a:rPr lang="nl-NL" sz="2400" dirty="0"/>
              <a:t> </a:t>
            </a:r>
            <a:r>
              <a:rPr lang="nl-NL" sz="2400" dirty="0" err="1"/>
              <a:t>still</a:t>
            </a:r>
            <a:r>
              <a:rPr lang="nl-NL" sz="2400" dirty="0"/>
              <a:t> </a:t>
            </a:r>
            <a:r>
              <a:rPr lang="nl-NL" sz="2400" dirty="0" err="1"/>
              <a:t>may</a:t>
            </a:r>
            <a:r>
              <a:rPr lang="nl-NL" sz="2400" dirty="0"/>
              <a:t> have </a:t>
            </a:r>
            <a:r>
              <a:rPr lang="nl-NL" sz="2400" dirty="0" err="1"/>
              <a:t>trouble</a:t>
            </a:r>
            <a:r>
              <a:rPr lang="nl-NL" sz="2400" dirty="0"/>
              <a:t> </a:t>
            </a:r>
            <a:r>
              <a:rPr lang="nl-NL" sz="2400" dirty="0" err="1"/>
              <a:t>understanding</a:t>
            </a:r>
            <a:r>
              <a:rPr lang="nl-NL" sz="2400" dirty="0"/>
              <a:t> </a:t>
            </a:r>
            <a:r>
              <a:rPr lang="nl-NL" sz="2400" dirty="0" err="1"/>
              <a:t>us</a:t>
            </a:r>
            <a:r>
              <a:rPr lang="nl-NL" sz="2400" dirty="0"/>
              <a:t>. Be </a:t>
            </a:r>
            <a:r>
              <a:rPr lang="nl-NL" sz="2400" dirty="0" err="1"/>
              <a:t>humble</a:t>
            </a:r>
            <a:r>
              <a:rPr lang="nl-NL" sz="2400" dirty="0"/>
              <a:t> </a:t>
            </a:r>
            <a:r>
              <a:rPr lang="nl-NL" sz="2400" dirty="0" err="1"/>
              <a:t>and</a:t>
            </a:r>
            <a:r>
              <a:rPr lang="nl-NL" sz="2400" dirty="0"/>
              <a:t> </a:t>
            </a:r>
            <a:r>
              <a:rPr lang="nl-NL" sz="2400" dirty="0" err="1"/>
              <a:t>patient</a:t>
            </a:r>
            <a:r>
              <a:rPr lang="nl-NL" sz="2400" dirty="0"/>
              <a:t>.</a:t>
            </a:r>
          </a:p>
        </p:txBody>
      </p:sp>
    </p:spTree>
    <p:extLst>
      <p:ext uri="{BB962C8B-B14F-4D97-AF65-F5344CB8AC3E}">
        <p14:creationId xmlns:p14="http://schemas.microsoft.com/office/powerpoint/2010/main" val="272397306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457200" y="577681"/>
            <a:ext cx="3566160" cy="639762"/>
          </a:xfrm>
        </p:spPr>
        <p:txBody>
          <a:bodyPr/>
          <a:lstStyle/>
          <a:p>
            <a:r>
              <a:rPr lang="nl-NL" sz="2800" b="0" dirty="0" err="1" smtClean="0"/>
              <a:t>Good</a:t>
            </a:r>
            <a:r>
              <a:rPr lang="nl-NL" sz="2800" b="0" dirty="0" smtClean="0"/>
              <a:t> </a:t>
            </a:r>
            <a:r>
              <a:rPr lang="nl-NL" sz="2800" b="0" dirty="0" err="1" smtClean="0"/>
              <a:t>listener</a:t>
            </a:r>
            <a:endParaRPr lang="nl-NL" sz="2800" b="0" dirty="0"/>
          </a:p>
        </p:txBody>
      </p:sp>
      <p:sp>
        <p:nvSpPr>
          <p:cNvPr id="4" name="Tijdelijke aanduiding voor inhoud 3"/>
          <p:cNvSpPr>
            <a:spLocks noGrp="1"/>
          </p:cNvSpPr>
          <p:nvPr>
            <p:ph sz="half" idx="2"/>
          </p:nvPr>
        </p:nvSpPr>
        <p:spPr>
          <a:xfrm>
            <a:off x="457200" y="1365903"/>
            <a:ext cx="3566160" cy="5116825"/>
          </a:xfrm>
        </p:spPr>
        <p:txBody>
          <a:bodyPr>
            <a:normAutofit fontScale="92500" lnSpcReduction="10000"/>
          </a:bodyPr>
          <a:lstStyle/>
          <a:p>
            <a:r>
              <a:rPr lang="nl-NL" dirty="0"/>
              <a:t>Looks at the person </a:t>
            </a:r>
            <a:r>
              <a:rPr lang="nl-NL" dirty="0" err="1"/>
              <a:t>talking</a:t>
            </a:r>
            <a:endParaRPr lang="nl-NL" dirty="0"/>
          </a:p>
          <a:p>
            <a:r>
              <a:rPr lang="nl-NL" dirty="0" err="1"/>
              <a:t>Attends</a:t>
            </a:r>
            <a:r>
              <a:rPr lang="nl-NL" dirty="0"/>
              <a:t> </a:t>
            </a:r>
            <a:r>
              <a:rPr lang="nl-NL" dirty="0" err="1"/>
              <a:t>to</a:t>
            </a:r>
            <a:r>
              <a:rPr lang="nl-NL" dirty="0"/>
              <a:t> </a:t>
            </a:r>
            <a:r>
              <a:rPr lang="nl-NL" dirty="0" err="1"/>
              <a:t>what</a:t>
            </a:r>
            <a:r>
              <a:rPr lang="nl-NL" dirty="0"/>
              <a:t> </a:t>
            </a:r>
            <a:r>
              <a:rPr lang="nl-NL" dirty="0" err="1"/>
              <a:t>they</a:t>
            </a:r>
            <a:r>
              <a:rPr lang="nl-NL" dirty="0"/>
              <a:t> are </a:t>
            </a:r>
            <a:r>
              <a:rPr lang="nl-NL" dirty="0" err="1"/>
              <a:t>saying</a:t>
            </a:r>
            <a:endParaRPr lang="nl-NL" dirty="0"/>
          </a:p>
          <a:p>
            <a:r>
              <a:rPr lang="nl-NL" dirty="0" err="1"/>
              <a:t>Indicates</a:t>
            </a:r>
            <a:r>
              <a:rPr lang="nl-NL" dirty="0"/>
              <a:t> </a:t>
            </a:r>
            <a:r>
              <a:rPr lang="nl-NL" dirty="0" err="1"/>
              <a:t>to</a:t>
            </a:r>
            <a:r>
              <a:rPr lang="nl-NL" dirty="0"/>
              <a:t> the </a:t>
            </a:r>
            <a:r>
              <a:rPr lang="nl-NL" dirty="0" err="1"/>
              <a:t>other</a:t>
            </a:r>
            <a:r>
              <a:rPr lang="nl-NL" dirty="0"/>
              <a:t> person </a:t>
            </a:r>
            <a:r>
              <a:rPr lang="nl-NL" dirty="0" err="1"/>
              <a:t>they</a:t>
            </a:r>
            <a:r>
              <a:rPr lang="nl-NL" dirty="0"/>
              <a:t> are </a:t>
            </a:r>
            <a:r>
              <a:rPr lang="nl-NL" dirty="0" err="1"/>
              <a:t>listening</a:t>
            </a:r>
            <a:r>
              <a:rPr lang="nl-NL" dirty="0"/>
              <a:t> (e.g. </a:t>
            </a:r>
            <a:r>
              <a:rPr lang="nl-NL" dirty="0" err="1"/>
              <a:t>nodding</a:t>
            </a:r>
            <a:r>
              <a:rPr lang="nl-NL" dirty="0"/>
              <a:t>, </a:t>
            </a:r>
            <a:r>
              <a:rPr lang="nl-NL" dirty="0" err="1"/>
              <a:t>saying</a:t>
            </a:r>
            <a:r>
              <a:rPr lang="nl-NL" dirty="0"/>
              <a:t> yes)</a:t>
            </a:r>
          </a:p>
          <a:p>
            <a:r>
              <a:rPr lang="nl-NL" dirty="0" err="1"/>
              <a:t>Asks</a:t>
            </a:r>
            <a:r>
              <a:rPr lang="nl-NL" dirty="0"/>
              <a:t> </a:t>
            </a:r>
            <a:r>
              <a:rPr lang="nl-NL" dirty="0" err="1"/>
              <a:t>for</a:t>
            </a:r>
            <a:r>
              <a:rPr lang="nl-NL" dirty="0"/>
              <a:t> </a:t>
            </a:r>
            <a:r>
              <a:rPr lang="nl-NL" dirty="0" err="1"/>
              <a:t>clarification</a:t>
            </a:r>
            <a:r>
              <a:rPr lang="nl-NL" dirty="0"/>
              <a:t> </a:t>
            </a:r>
            <a:r>
              <a:rPr lang="nl-NL" dirty="0" err="1"/>
              <a:t>if</a:t>
            </a:r>
            <a:r>
              <a:rPr lang="nl-NL" dirty="0"/>
              <a:t> </a:t>
            </a:r>
            <a:r>
              <a:rPr lang="nl-NL" dirty="0" err="1"/>
              <a:t>they</a:t>
            </a:r>
            <a:r>
              <a:rPr lang="nl-NL" dirty="0"/>
              <a:t> </a:t>
            </a:r>
            <a:r>
              <a:rPr lang="nl-NL" dirty="0" err="1"/>
              <a:t>don’t</a:t>
            </a:r>
            <a:r>
              <a:rPr lang="nl-NL" dirty="0"/>
              <a:t> </a:t>
            </a:r>
            <a:r>
              <a:rPr lang="nl-NL" dirty="0" err="1"/>
              <a:t>understand</a:t>
            </a:r>
            <a:endParaRPr lang="nl-NL" dirty="0"/>
          </a:p>
          <a:p>
            <a:r>
              <a:rPr lang="nl-NL" dirty="0" err="1"/>
              <a:t>Clarifies</a:t>
            </a:r>
            <a:r>
              <a:rPr lang="nl-NL" dirty="0"/>
              <a:t> or </a:t>
            </a:r>
            <a:r>
              <a:rPr lang="nl-NL" dirty="0" err="1"/>
              <a:t>summarises</a:t>
            </a:r>
            <a:r>
              <a:rPr lang="nl-NL" dirty="0"/>
              <a:t> </a:t>
            </a:r>
            <a:r>
              <a:rPr lang="nl-NL" dirty="0" err="1"/>
              <a:t>to</a:t>
            </a:r>
            <a:r>
              <a:rPr lang="nl-NL" dirty="0"/>
              <a:t> the person </a:t>
            </a:r>
            <a:r>
              <a:rPr lang="nl-NL" dirty="0" err="1"/>
              <a:t>what</a:t>
            </a:r>
            <a:r>
              <a:rPr lang="nl-NL" dirty="0"/>
              <a:t> </a:t>
            </a:r>
            <a:r>
              <a:rPr lang="nl-NL" dirty="0" err="1"/>
              <a:t>they</a:t>
            </a:r>
            <a:r>
              <a:rPr lang="nl-NL" dirty="0"/>
              <a:t> </a:t>
            </a:r>
            <a:r>
              <a:rPr lang="nl-NL" dirty="0" err="1"/>
              <a:t>just</a:t>
            </a:r>
            <a:r>
              <a:rPr lang="nl-NL" dirty="0"/>
              <a:t> </a:t>
            </a:r>
            <a:r>
              <a:rPr lang="nl-NL" dirty="0" err="1"/>
              <a:t>said</a:t>
            </a:r>
            <a:endParaRPr lang="nl-NL" dirty="0"/>
          </a:p>
          <a:p>
            <a:r>
              <a:rPr lang="nl-NL" dirty="0" err="1" smtClean="0"/>
              <a:t>Focuses</a:t>
            </a:r>
            <a:r>
              <a:rPr lang="nl-NL" dirty="0" smtClean="0"/>
              <a:t> on the </a:t>
            </a:r>
            <a:r>
              <a:rPr lang="nl-NL" dirty="0" err="1" smtClean="0"/>
              <a:t>speaker’s</a:t>
            </a:r>
            <a:r>
              <a:rPr lang="nl-NL" dirty="0" smtClean="0"/>
              <a:t> </a:t>
            </a:r>
            <a:r>
              <a:rPr lang="nl-NL" dirty="0" err="1" smtClean="0"/>
              <a:t>thoughts</a:t>
            </a:r>
            <a:r>
              <a:rPr lang="nl-NL" dirty="0" smtClean="0"/>
              <a:t>, </a:t>
            </a:r>
            <a:r>
              <a:rPr lang="nl-NL" dirty="0" err="1" smtClean="0"/>
              <a:t>not</a:t>
            </a:r>
            <a:r>
              <a:rPr lang="nl-NL" dirty="0" smtClean="0"/>
              <a:t> </a:t>
            </a:r>
            <a:r>
              <a:rPr lang="nl-NL" dirty="0" err="1" smtClean="0"/>
              <a:t>their</a:t>
            </a:r>
            <a:r>
              <a:rPr lang="nl-NL" dirty="0" smtClean="0"/>
              <a:t> </a:t>
            </a:r>
            <a:r>
              <a:rPr lang="nl-NL" dirty="0" err="1" smtClean="0"/>
              <a:t>own</a:t>
            </a:r>
            <a:r>
              <a:rPr lang="nl-NL" dirty="0" smtClean="0"/>
              <a:t> </a:t>
            </a:r>
            <a:r>
              <a:rPr lang="nl-NL" dirty="0" err="1" smtClean="0"/>
              <a:t>thoughts</a:t>
            </a:r>
            <a:r>
              <a:rPr lang="nl-NL" dirty="0" smtClean="0"/>
              <a:t>!</a:t>
            </a:r>
          </a:p>
          <a:p>
            <a:r>
              <a:rPr lang="nl-NL" dirty="0" smtClean="0"/>
              <a:t>Put </a:t>
            </a:r>
            <a:r>
              <a:rPr lang="nl-NL" dirty="0" err="1"/>
              <a:t>themselves</a:t>
            </a:r>
            <a:r>
              <a:rPr lang="nl-NL" dirty="0"/>
              <a:t> </a:t>
            </a:r>
            <a:r>
              <a:rPr lang="nl-NL" dirty="0" err="1"/>
              <a:t>into</a:t>
            </a:r>
            <a:r>
              <a:rPr lang="nl-NL" dirty="0"/>
              <a:t> the </a:t>
            </a:r>
            <a:r>
              <a:rPr lang="nl-NL" dirty="0" err="1"/>
              <a:t>speaker’s</a:t>
            </a:r>
            <a:r>
              <a:rPr lang="nl-NL" dirty="0"/>
              <a:t> </a:t>
            </a:r>
            <a:r>
              <a:rPr lang="nl-NL" dirty="0" err="1"/>
              <a:t>position</a:t>
            </a:r>
            <a:endParaRPr lang="nl-NL" dirty="0"/>
          </a:p>
          <a:p>
            <a:r>
              <a:rPr lang="nl-NL" dirty="0"/>
              <a:t>IS PRESENT</a:t>
            </a:r>
          </a:p>
        </p:txBody>
      </p:sp>
      <p:sp>
        <p:nvSpPr>
          <p:cNvPr id="5" name="Tijdelijke aanduiding voor tekst 4"/>
          <p:cNvSpPr>
            <a:spLocks noGrp="1"/>
          </p:cNvSpPr>
          <p:nvPr>
            <p:ph type="body" sz="quarter" idx="3"/>
          </p:nvPr>
        </p:nvSpPr>
        <p:spPr>
          <a:xfrm>
            <a:off x="4279391" y="577681"/>
            <a:ext cx="3566160" cy="639762"/>
          </a:xfrm>
        </p:spPr>
        <p:txBody>
          <a:bodyPr/>
          <a:lstStyle/>
          <a:p>
            <a:r>
              <a:rPr lang="nl-NL" sz="2800" b="0" dirty="0" smtClean="0"/>
              <a:t>Bad </a:t>
            </a:r>
            <a:r>
              <a:rPr lang="nl-NL" sz="2800" b="0" dirty="0" err="1" smtClean="0"/>
              <a:t>listener</a:t>
            </a:r>
            <a:endParaRPr lang="nl-NL" sz="2800" b="0" dirty="0"/>
          </a:p>
        </p:txBody>
      </p:sp>
      <p:sp>
        <p:nvSpPr>
          <p:cNvPr id="6" name="Tijdelijke aanduiding voor inhoud 5"/>
          <p:cNvSpPr>
            <a:spLocks noGrp="1"/>
          </p:cNvSpPr>
          <p:nvPr>
            <p:ph sz="quarter" idx="4"/>
          </p:nvPr>
        </p:nvSpPr>
        <p:spPr>
          <a:xfrm>
            <a:off x="4279391" y="1365903"/>
            <a:ext cx="3566160" cy="4760259"/>
          </a:xfrm>
        </p:spPr>
        <p:txBody>
          <a:bodyPr/>
          <a:lstStyle/>
          <a:p>
            <a:r>
              <a:rPr lang="nl-NL" dirty="0"/>
              <a:t>Looks </a:t>
            </a:r>
            <a:r>
              <a:rPr lang="nl-NL" dirty="0" err="1"/>
              <a:t>away</a:t>
            </a:r>
            <a:endParaRPr lang="nl-NL" dirty="0"/>
          </a:p>
          <a:p>
            <a:r>
              <a:rPr lang="nl-NL" dirty="0" err="1"/>
              <a:t>Doesn’t</a:t>
            </a:r>
            <a:r>
              <a:rPr lang="nl-NL" dirty="0"/>
              <a:t> </a:t>
            </a:r>
            <a:r>
              <a:rPr lang="nl-NL" dirty="0" err="1"/>
              <a:t>indicate</a:t>
            </a:r>
            <a:r>
              <a:rPr lang="nl-NL" dirty="0"/>
              <a:t> </a:t>
            </a:r>
            <a:r>
              <a:rPr lang="nl-NL" dirty="0" err="1"/>
              <a:t>that</a:t>
            </a:r>
            <a:r>
              <a:rPr lang="nl-NL" dirty="0"/>
              <a:t> </a:t>
            </a:r>
            <a:r>
              <a:rPr lang="nl-NL" dirty="0" err="1"/>
              <a:t>they</a:t>
            </a:r>
            <a:r>
              <a:rPr lang="nl-NL" dirty="0"/>
              <a:t> are </a:t>
            </a:r>
            <a:r>
              <a:rPr lang="nl-NL" dirty="0" err="1"/>
              <a:t>listening</a:t>
            </a:r>
            <a:endParaRPr lang="nl-NL" dirty="0"/>
          </a:p>
          <a:p>
            <a:r>
              <a:rPr lang="nl-NL" dirty="0" err="1"/>
              <a:t>Expression</a:t>
            </a:r>
            <a:r>
              <a:rPr lang="nl-NL" dirty="0"/>
              <a:t> on </a:t>
            </a:r>
            <a:r>
              <a:rPr lang="nl-NL" dirty="0" err="1"/>
              <a:t>their</a:t>
            </a:r>
            <a:r>
              <a:rPr lang="nl-NL" dirty="0"/>
              <a:t> face </a:t>
            </a:r>
            <a:r>
              <a:rPr lang="nl-NL" dirty="0" err="1"/>
              <a:t>doesn’t</a:t>
            </a:r>
            <a:r>
              <a:rPr lang="nl-NL" dirty="0"/>
              <a:t> change</a:t>
            </a:r>
          </a:p>
          <a:p>
            <a:r>
              <a:rPr lang="nl-NL" dirty="0"/>
              <a:t>Is </a:t>
            </a:r>
            <a:r>
              <a:rPr lang="nl-NL" dirty="0" err="1"/>
              <a:t>distracted</a:t>
            </a:r>
            <a:r>
              <a:rPr lang="nl-NL" dirty="0"/>
              <a:t> (e.g. looks at the time or </a:t>
            </a:r>
            <a:r>
              <a:rPr lang="nl-NL" dirty="0" err="1"/>
              <a:t>other</a:t>
            </a:r>
            <a:r>
              <a:rPr lang="nl-NL" dirty="0"/>
              <a:t> </a:t>
            </a:r>
            <a:r>
              <a:rPr lang="nl-NL" dirty="0" err="1"/>
              <a:t>people</a:t>
            </a:r>
            <a:r>
              <a:rPr lang="nl-NL" dirty="0"/>
              <a:t>)</a:t>
            </a:r>
          </a:p>
          <a:p>
            <a:r>
              <a:rPr lang="nl-NL" dirty="0"/>
              <a:t>Changes the subject</a:t>
            </a:r>
          </a:p>
        </p:txBody>
      </p:sp>
      <p:sp>
        <p:nvSpPr>
          <p:cNvPr id="7" name="Tijdelijke aanduiding voor dianummer 6"/>
          <p:cNvSpPr>
            <a:spLocks noGrp="1"/>
          </p:cNvSpPr>
          <p:nvPr>
            <p:ph type="sldNum" sz="quarter" idx="12"/>
          </p:nvPr>
        </p:nvSpPr>
        <p:spPr/>
        <p:txBody>
          <a:bodyPr/>
          <a:lstStyle/>
          <a:p>
            <a:fld id="{0FC23DEA-E3BD-E247-8B7B-87A86205515A}" type="slidenum">
              <a:rPr lang="nl-NL" smtClean="0"/>
              <a:t>51</a:t>
            </a:fld>
            <a:endParaRPr lang="nl-NL"/>
          </a:p>
        </p:txBody>
      </p:sp>
    </p:spTree>
    <p:extLst>
      <p:ext uri="{BB962C8B-B14F-4D97-AF65-F5344CB8AC3E}">
        <p14:creationId xmlns:p14="http://schemas.microsoft.com/office/powerpoint/2010/main" val="31748855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2"/>
          </p:nvPr>
        </p:nvSpPr>
        <p:spPr/>
        <p:txBody>
          <a:bodyPr/>
          <a:lstStyle/>
          <a:p>
            <a:fld id="{0FC23DEA-E3BD-E247-8B7B-87A86205515A}" type="slidenum">
              <a:rPr lang="nl-NL" smtClean="0"/>
              <a:t>52</a:t>
            </a:fld>
            <a:endParaRPr lang="nl-NL"/>
          </a:p>
        </p:txBody>
      </p:sp>
      <p:sp>
        <p:nvSpPr>
          <p:cNvPr id="6" name="Rechthoek 5"/>
          <p:cNvSpPr/>
          <p:nvPr/>
        </p:nvSpPr>
        <p:spPr>
          <a:xfrm>
            <a:off x="544309" y="1859340"/>
            <a:ext cx="8082183" cy="3785652"/>
          </a:xfrm>
          <a:prstGeom prst="rect">
            <a:avLst/>
          </a:prstGeom>
        </p:spPr>
        <p:txBody>
          <a:bodyPr wrap="square">
            <a:spAutoFit/>
          </a:bodyPr>
          <a:lstStyle/>
          <a:p>
            <a:r>
              <a:rPr lang="nl-NL" sz="2400" dirty="0" err="1">
                <a:latin typeface="Avenir Book"/>
                <a:cs typeface="Avenir Book"/>
              </a:rPr>
              <a:t>Good</a:t>
            </a:r>
            <a:r>
              <a:rPr lang="nl-NL" sz="2400" dirty="0">
                <a:latin typeface="Avenir Book"/>
                <a:cs typeface="Avenir Book"/>
              </a:rPr>
              <a:t> </a:t>
            </a:r>
            <a:r>
              <a:rPr lang="nl-NL" sz="2400" dirty="0" err="1">
                <a:latin typeface="Avenir Book"/>
                <a:cs typeface="Avenir Book"/>
              </a:rPr>
              <a:t>listening</a:t>
            </a:r>
            <a:r>
              <a:rPr lang="nl-NL" sz="2400" dirty="0">
                <a:latin typeface="Avenir Book"/>
                <a:cs typeface="Avenir Book"/>
              </a:rPr>
              <a:t> skills </a:t>
            </a:r>
            <a:r>
              <a:rPr lang="nl-NL" sz="2400" dirty="0" err="1">
                <a:latin typeface="Avenir Book"/>
                <a:cs typeface="Avenir Book"/>
              </a:rPr>
              <a:t>require</a:t>
            </a:r>
            <a:r>
              <a:rPr lang="nl-NL" sz="2400" dirty="0">
                <a:latin typeface="Avenir Book"/>
                <a:cs typeface="Avenir Book"/>
              </a:rPr>
              <a:t> </a:t>
            </a:r>
            <a:r>
              <a:rPr lang="nl-NL" sz="2400" dirty="0" err="1">
                <a:solidFill>
                  <a:srgbClr val="C00202"/>
                </a:solidFill>
                <a:latin typeface="Avenir Book"/>
                <a:cs typeface="Avenir Book"/>
              </a:rPr>
              <a:t>really</a:t>
            </a:r>
            <a:r>
              <a:rPr lang="nl-NL" sz="2400" dirty="0">
                <a:solidFill>
                  <a:srgbClr val="C00202"/>
                </a:solidFill>
                <a:latin typeface="Avenir Book"/>
                <a:cs typeface="Avenir Book"/>
              </a:rPr>
              <a:t> </a:t>
            </a:r>
            <a:r>
              <a:rPr lang="nl-NL" sz="2400" dirty="0" err="1">
                <a:solidFill>
                  <a:srgbClr val="C00202"/>
                </a:solidFill>
                <a:latin typeface="Avenir Book"/>
                <a:cs typeface="Avenir Book"/>
              </a:rPr>
              <a:t>wanting</a:t>
            </a:r>
            <a:r>
              <a:rPr lang="nl-NL" sz="2400" dirty="0">
                <a:solidFill>
                  <a:srgbClr val="C00202"/>
                </a:solidFill>
                <a:latin typeface="Avenir Book"/>
                <a:cs typeface="Avenir Book"/>
              </a:rPr>
              <a:t> </a:t>
            </a:r>
            <a:r>
              <a:rPr lang="nl-NL" sz="2400" dirty="0" err="1">
                <a:solidFill>
                  <a:srgbClr val="C00202"/>
                </a:solidFill>
                <a:latin typeface="Avenir Book"/>
                <a:cs typeface="Avenir Book"/>
              </a:rPr>
              <a:t>to</a:t>
            </a:r>
            <a:r>
              <a:rPr lang="nl-NL" sz="2400" dirty="0">
                <a:solidFill>
                  <a:srgbClr val="C00202"/>
                </a:solidFill>
                <a:latin typeface="Avenir Book"/>
                <a:cs typeface="Avenir Book"/>
              </a:rPr>
              <a:t> listen </a:t>
            </a:r>
            <a:r>
              <a:rPr lang="nl-NL" sz="2400" dirty="0" err="1">
                <a:latin typeface="Avenir Book"/>
                <a:cs typeface="Avenir Book"/>
              </a:rPr>
              <a:t>and</a:t>
            </a:r>
            <a:r>
              <a:rPr lang="nl-NL" sz="2400" dirty="0">
                <a:latin typeface="Avenir Book"/>
                <a:cs typeface="Avenir Book"/>
              </a:rPr>
              <a:t> </a:t>
            </a:r>
            <a:r>
              <a:rPr lang="nl-NL" sz="2400" dirty="0" err="1">
                <a:latin typeface="Avenir Book"/>
                <a:cs typeface="Avenir Book"/>
              </a:rPr>
              <a:t>taking</a:t>
            </a:r>
            <a:r>
              <a:rPr lang="nl-NL" sz="2400" dirty="0">
                <a:latin typeface="Avenir Book"/>
                <a:cs typeface="Avenir Book"/>
              </a:rPr>
              <a:t> </a:t>
            </a:r>
            <a:r>
              <a:rPr lang="nl-NL" sz="2400" dirty="0" err="1">
                <a:latin typeface="Avenir Book"/>
                <a:cs typeface="Avenir Book"/>
              </a:rPr>
              <a:t>responsibility</a:t>
            </a:r>
            <a:r>
              <a:rPr lang="nl-NL" sz="2400" dirty="0">
                <a:latin typeface="Avenir Book"/>
                <a:cs typeface="Avenir Book"/>
              </a:rPr>
              <a:t> </a:t>
            </a:r>
            <a:r>
              <a:rPr lang="nl-NL" sz="2400" dirty="0" err="1">
                <a:latin typeface="Avenir Book"/>
                <a:cs typeface="Avenir Book"/>
              </a:rPr>
              <a:t>for</a:t>
            </a:r>
            <a:r>
              <a:rPr lang="nl-NL" sz="2400" dirty="0">
                <a:latin typeface="Avenir Book"/>
                <a:cs typeface="Avenir Book"/>
              </a:rPr>
              <a:t> </a:t>
            </a:r>
            <a:r>
              <a:rPr lang="nl-NL" sz="2400" dirty="0" err="1">
                <a:latin typeface="Avenir Book"/>
                <a:cs typeface="Avenir Book"/>
              </a:rPr>
              <a:t>understanding</a:t>
            </a:r>
            <a:r>
              <a:rPr lang="nl-NL" sz="2400" dirty="0">
                <a:latin typeface="Avenir Book"/>
                <a:cs typeface="Avenir Book"/>
              </a:rPr>
              <a:t> the speaker. </a:t>
            </a:r>
            <a:r>
              <a:rPr lang="nl-NL" sz="2400" dirty="0">
                <a:solidFill>
                  <a:srgbClr val="C00202"/>
                </a:solidFill>
                <a:latin typeface="Avenir Book"/>
                <a:cs typeface="Avenir Book"/>
              </a:rPr>
              <a:t>The speaker </a:t>
            </a:r>
            <a:r>
              <a:rPr lang="nl-NL" sz="2400" dirty="0" err="1">
                <a:solidFill>
                  <a:srgbClr val="C00202"/>
                </a:solidFill>
                <a:latin typeface="Avenir Book"/>
                <a:cs typeface="Avenir Book"/>
              </a:rPr>
              <a:t>cannot</a:t>
            </a:r>
            <a:r>
              <a:rPr lang="nl-NL" sz="2400" dirty="0">
                <a:solidFill>
                  <a:srgbClr val="C00202"/>
                </a:solidFill>
                <a:latin typeface="Avenir Book"/>
                <a:cs typeface="Avenir Book"/>
              </a:rPr>
              <a:t> </a:t>
            </a:r>
            <a:r>
              <a:rPr lang="nl-NL" sz="2400" dirty="0" err="1">
                <a:solidFill>
                  <a:srgbClr val="C00202"/>
                </a:solidFill>
                <a:latin typeface="Avenir Book"/>
                <a:cs typeface="Avenir Book"/>
              </a:rPr>
              <a:t>read</a:t>
            </a:r>
            <a:r>
              <a:rPr lang="nl-NL" sz="2400" dirty="0">
                <a:solidFill>
                  <a:srgbClr val="C00202"/>
                </a:solidFill>
                <a:latin typeface="Avenir Book"/>
                <a:cs typeface="Avenir Book"/>
              </a:rPr>
              <a:t> </a:t>
            </a:r>
            <a:r>
              <a:rPr lang="nl-NL" sz="2400" dirty="0" err="1">
                <a:solidFill>
                  <a:srgbClr val="C00202"/>
                </a:solidFill>
                <a:latin typeface="Avenir Book"/>
                <a:cs typeface="Avenir Book"/>
              </a:rPr>
              <a:t>your</a:t>
            </a:r>
            <a:r>
              <a:rPr lang="nl-NL" sz="2400" dirty="0">
                <a:solidFill>
                  <a:srgbClr val="C00202"/>
                </a:solidFill>
                <a:latin typeface="Avenir Book"/>
                <a:cs typeface="Avenir Book"/>
              </a:rPr>
              <a:t> mind </a:t>
            </a:r>
            <a:r>
              <a:rPr lang="nl-NL" sz="2400" dirty="0" err="1">
                <a:latin typeface="Avenir Book"/>
                <a:cs typeface="Avenir Book"/>
              </a:rPr>
              <a:t>so</a:t>
            </a:r>
            <a:r>
              <a:rPr lang="nl-NL" sz="2400" dirty="0">
                <a:latin typeface="Avenir Book"/>
                <a:cs typeface="Avenir Book"/>
              </a:rPr>
              <a:t> </a:t>
            </a:r>
            <a:r>
              <a:rPr lang="nl-NL" sz="2400" dirty="0" err="1">
                <a:latin typeface="Avenir Book"/>
                <a:cs typeface="Avenir Book"/>
              </a:rPr>
              <a:t>if</a:t>
            </a:r>
            <a:r>
              <a:rPr lang="nl-NL" sz="2400" dirty="0">
                <a:latin typeface="Avenir Book"/>
                <a:cs typeface="Avenir Book"/>
              </a:rPr>
              <a:t> </a:t>
            </a:r>
            <a:r>
              <a:rPr lang="nl-NL" sz="2400" dirty="0" err="1">
                <a:latin typeface="Avenir Book"/>
                <a:cs typeface="Avenir Book"/>
              </a:rPr>
              <a:t>you</a:t>
            </a:r>
            <a:r>
              <a:rPr lang="nl-NL" sz="2400" dirty="0">
                <a:latin typeface="Avenir Book"/>
                <a:cs typeface="Avenir Book"/>
              </a:rPr>
              <a:t> </a:t>
            </a:r>
            <a:r>
              <a:rPr lang="nl-NL" sz="2400" dirty="0" err="1">
                <a:latin typeface="Avenir Book"/>
                <a:cs typeface="Avenir Book"/>
              </a:rPr>
              <a:t>don’t</a:t>
            </a:r>
            <a:r>
              <a:rPr lang="nl-NL" sz="2400" dirty="0">
                <a:latin typeface="Avenir Book"/>
                <a:cs typeface="Avenir Book"/>
              </a:rPr>
              <a:t> </a:t>
            </a:r>
            <a:r>
              <a:rPr lang="nl-NL" sz="2400" dirty="0" err="1">
                <a:latin typeface="Avenir Book"/>
                <a:cs typeface="Avenir Book"/>
              </a:rPr>
              <a:t>understand</a:t>
            </a:r>
            <a:r>
              <a:rPr lang="nl-NL" sz="2400" dirty="0">
                <a:latin typeface="Avenir Book"/>
                <a:cs typeface="Avenir Book"/>
              </a:rPr>
              <a:t> </a:t>
            </a:r>
            <a:r>
              <a:rPr lang="nl-NL" sz="2400" dirty="0" err="1">
                <a:latin typeface="Avenir Book"/>
                <a:cs typeface="Avenir Book"/>
              </a:rPr>
              <a:t>you</a:t>
            </a:r>
            <a:r>
              <a:rPr lang="nl-NL" sz="2400" dirty="0">
                <a:latin typeface="Avenir Book"/>
                <a:cs typeface="Avenir Book"/>
              </a:rPr>
              <a:t> </a:t>
            </a:r>
            <a:r>
              <a:rPr lang="nl-NL" sz="2400" dirty="0" err="1">
                <a:latin typeface="Avenir Book"/>
                <a:cs typeface="Avenir Book"/>
              </a:rPr>
              <a:t>need</a:t>
            </a:r>
            <a:r>
              <a:rPr lang="nl-NL" sz="2400" dirty="0">
                <a:latin typeface="Avenir Book"/>
                <a:cs typeface="Avenir Book"/>
              </a:rPr>
              <a:t> </a:t>
            </a:r>
            <a:r>
              <a:rPr lang="nl-NL" sz="2400" dirty="0" err="1">
                <a:latin typeface="Avenir Book"/>
                <a:cs typeface="Avenir Book"/>
              </a:rPr>
              <a:t>to</a:t>
            </a:r>
            <a:r>
              <a:rPr lang="nl-NL" sz="2400" dirty="0">
                <a:latin typeface="Avenir Book"/>
                <a:cs typeface="Avenir Book"/>
              </a:rPr>
              <a:t> make </a:t>
            </a:r>
            <a:r>
              <a:rPr lang="nl-NL" sz="2400" dirty="0" err="1">
                <a:latin typeface="Avenir Book"/>
                <a:cs typeface="Avenir Book"/>
              </a:rPr>
              <a:t>that</a:t>
            </a:r>
            <a:r>
              <a:rPr lang="nl-NL" sz="2400" dirty="0">
                <a:latin typeface="Avenir Book"/>
                <a:cs typeface="Avenir Book"/>
              </a:rPr>
              <a:t> </a:t>
            </a:r>
            <a:r>
              <a:rPr lang="nl-NL" sz="2400" dirty="0" err="1">
                <a:latin typeface="Avenir Book"/>
                <a:cs typeface="Avenir Book"/>
              </a:rPr>
              <a:t>clear</a:t>
            </a:r>
            <a:r>
              <a:rPr lang="nl-NL" sz="2400" dirty="0">
                <a:latin typeface="Avenir Book"/>
                <a:cs typeface="Avenir Book"/>
              </a:rPr>
              <a:t>. </a:t>
            </a:r>
            <a:endParaRPr lang="nl-NL" sz="2400" dirty="0" smtClean="0">
              <a:latin typeface="Avenir Book"/>
              <a:cs typeface="Avenir Book"/>
            </a:endParaRPr>
          </a:p>
          <a:p>
            <a:endParaRPr lang="nl-NL" sz="2400" dirty="0">
              <a:latin typeface="Avenir Book"/>
              <a:cs typeface="Avenir Book"/>
            </a:endParaRPr>
          </a:p>
          <a:p>
            <a:r>
              <a:rPr lang="nl-NL" sz="2400" dirty="0" err="1" smtClean="0">
                <a:latin typeface="Avenir Book"/>
                <a:cs typeface="Avenir Book"/>
              </a:rPr>
              <a:t>You</a:t>
            </a:r>
            <a:r>
              <a:rPr lang="nl-NL" sz="2400" dirty="0" smtClean="0">
                <a:latin typeface="Avenir Book"/>
                <a:cs typeface="Avenir Book"/>
              </a:rPr>
              <a:t> </a:t>
            </a:r>
            <a:r>
              <a:rPr lang="nl-NL" sz="2400" dirty="0" err="1">
                <a:latin typeface="Avenir Book"/>
                <a:cs typeface="Avenir Book"/>
              </a:rPr>
              <a:t>don’t</a:t>
            </a:r>
            <a:r>
              <a:rPr lang="nl-NL" sz="2400" dirty="0">
                <a:latin typeface="Avenir Book"/>
                <a:cs typeface="Avenir Book"/>
              </a:rPr>
              <a:t> </a:t>
            </a:r>
            <a:r>
              <a:rPr lang="nl-NL" sz="2400" dirty="0" err="1">
                <a:latin typeface="Avenir Book"/>
                <a:cs typeface="Avenir Book"/>
              </a:rPr>
              <a:t>need</a:t>
            </a:r>
            <a:r>
              <a:rPr lang="nl-NL" sz="2400" dirty="0">
                <a:latin typeface="Avenir Book"/>
                <a:cs typeface="Avenir Book"/>
              </a:rPr>
              <a:t> </a:t>
            </a:r>
            <a:r>
              <a:rPr lang="nl-NL" sz="2400" dirty="0" err="1">
                <a:latin typeface="Avenir Book"/>
                <a:cs typeface="Avenir Book"/>
              </a:rPr>
              <a:t>to</a:t>
            </a:r>
            <a:r>
              <a:rPr lang="nl-NL" sz="2400" dirty="0">
                <a:latin typeface="Avenir Book"/>
                <a:cs typeface="Avenir Book"/>
              </a:rPr>
              <a:t> </a:t>
            </a:r>
            <a:r>
              <a:rPr lang="nl-NL" sz="2400" dirty="0" err="1">
                <a:latin typeface="Avenir Book"/>
                <a:cs typeface="Avenir Book"/>
              </a:rPr>
              <a:t>agree</a:t>
            </a:r>
            <a:r>
              <a:rPr lang="nl-NL" sz="2400" dirty="0">
                <a:latin typeface="Avenir Book"/>
                <a:cs typeface="Avenir Book"/>
              </a:rPr>
              <a:t> </a:t>
            </a:r>
            <a:r>
              <a:rPr lang="nl-NL" sz="2400" dirty="0" err="1">
                <a:latin typeface="Avenir Book"/>
                <a:cs typeface="Avenir Book"/>
              </a:rPr>
              <a:t>with</a:t>
            </a:r>
            <a:r>
              <a:rPr lang="nl-NL" sz="2400" dirty="0">
                <a:latin typeface="Avenir Book"/>
                <a:cs typeface="Avenir Book"/>
              </a:rPr>
              <a:t> the speaker but </a:t>
            </a:r>
            <a:r>
              <a:rPr lang="nl-NL" sz="2400" dirty="0" err="1">
                <a:solidFill>
                  <a:srgbClr val="C00202"/>
                </a:solidFill>
                <a:latin typeface="Avenir Book"/>
                <a:cs typeface="Avenir Book"/>
              </a:rPr>
              <a:t>you</a:t>
            </a:r>
            <a:r>
              <a:rPr lang="nl-NL" sz="2400" dirty="0">
                <a:solidFill>
                  <a:srgbClr val="C00202"/>
                </a:solidFill>
                <a:latin typeface="Avenir Book"/>
                <a:cs typeface="Avenir Book"/>
              </a:rPr>
              <a:t> </a:t>
            </a:r>
            <a:r>
              <a:rPr lang="nl-NL" sz="2400" dirty="0" err="1">
                <a:solidFill>
                  <a:srgbClr val="C00202"/>
                </a:solidFill>
                <a:latin typeface="Avenir Book"/>
                <a:cs typeface="Avenir Book"/>
              </a:rPr>
              <a:t>should</a:t>
            </a:r>
            <a:r>
              <a:rPr lang="nl-NL" sz="2400" dirty="0">
                <a:solidFill>
                  <a:srgbClr val="C00202"/>
                </a:solidFill>
                <a:latin typeface="Avenir Book"/>
                <a:cs typeface="Avenir Book"/>
              </a:rPr>
              <a:t> </a:t>
            </a:r>
            <a:r>
              <a:rPr lang="nl-NL" sz="2400" dirty="0" err="1">
                <a:solidFill>
                  <a:srgbClr val="C00202"/>
                </a:solidFill>
                <a:latin typeface="Avenir Book"/>
                <a:cs typeface="Avenir Book"/>
              </a:rPr>
              <a:t>appreciate</a:t>
            </a:r>
            <a:r>
              <a:rPr lang="nl-NL" sz="2400" dirty="0">
                <a:solidFill>
                  <a:srgbClr val="C00202"/>
                </a:solidFill>
                <a:latin typeface="Avenir Book"/>
                <a:cs typeface="Avenir Book"/>
              </a:rPr>
              <a:t> </a:t>
            </a:r>
            <a:r>
              <a:rPr lang="nl-NL" sz="2400" dirty="0" err="1">
                <a:solidFill>
                  <a:srgbClr val="C00202"/>
                </a:solidFill>
                <a:latin typeface="Avenir Book"/>
                <a:cs typeface="Avenir Book"/>
              </a:rPr>
              <a:t>that</a:t>
            </a:r>
            <a:r>
              <a:rPr lang="nl-NL" sz="2400" dirty="0">
                <a:solidFill>
                  <a:srgbClr val="C00202"/>
                </a:solidFill>
                <a:latin typeface="Avenir Book"/>
                <a:cs typeface="Avenir Book"/>
              </a:rPr>
              <a:t> </a:t>
            </a:r>
            <a:r>
              <a:rPr lang="nl-NL" sz="2400" dirty="0" err="1">
                <a:solidFill>
                  <a:srgbClr val="C00202"/>
                </a:solidFill>
                <a:latin typeface="Avenir Book"/>
                <a:cs typeface="Avenir Book"/>
              </a:rPr>
              <a:t>everyone</a:t>
            </a:r>
            <a:r>
              <a:rPr lang="nl-NL" sz="2400" dirty="0">
                <a:solidFill>
                  <a:srgbClr val="C00202"/>
                </a:solidFill>
                <a:latin typeface="Avenir Book"/>
                <a:cs typeface="Avenir Book"/>
              </a:rPr>
              <a:t> is different </a:t>
            </a:r>
            <a:r>
              <a:rPr lang="nl-NL" sz="2400" dirty="0" err="1">
                <a:latin typeface="Avenir Book"/>
                <a:cs typeface="Avenir Book"/>
              </a:rPr>
              <a:t>and</a:t>
            </a:r>
            <a:r>
              <a:rPr lang="nl-NL" sz="2400" dirty="0">
                <a:latin typeface="Avenir Book"/>
                <a:cs typeface="Avenir Book"/>
              </a:rPr>
              <a:t> is </a:t>
            </a:r>
            <a:r>
              <a:rPr lang="nl-NL" sz="2400" dirty="0" err="1">
                <a:latin typeface="Avenir Book"/>
                <a:cs typeface="Avenir Book"/>
              </a:rPr>
              <a:t>entitled</a:t>
            </a:r>
            <a:r>
              <a:rPr lang="nl-NL" sz="2400" dirty="0">
                <a:latin typeface="Avenir Book"/>
                <a:cs typeface="Avenir Book"/>
              </a:rPr>
              <a:t> </a:t>
            </a:r>
            <a:r>
              <a:rPr lang="nl-NL" sz="2400" dirty="0" err="1">
                <a:latin typeface="Avenir Book"/>
                <a:cs typeface="Avenir Book"/>
              </a:rPr>
              <a:t>to</a:t>
            </a:r>
            <a:r>
              <a:rPr lang="nl-NL" sz="2400" dirty="0">
                <a:latin typeface="Avenir Book"/>
                <a:cs typeface="Avenir Book"/>
              </a:rPr>
              <a:t> </a:t>
            </a:r>
            <a:r>
              <a:rPr lang="nl-NL" sz="2400" dirty="0" err="1">
                <a:latin typeface="Avenir Book"/>
                <a:cs typeface="Avenir Book"/>
              </a:rPr>
              <a:t>their</a:t>
            </a:r>
            <a:r>
              <a:rPr lang="nl-NL" sz="2400" dirty="0">
                <a:latin typeface="Avenir Book"/>
                <a:cs typeface="Avenir Book"/>
              </a:rPr>
              <a:t> </a:t>
            </a:r>
            <a:r>
              <a:rPr lang="nl-NL" sz="2400" dirty="0" err="1">
                <a:latin typeface="Avenir Book"/>
                <a:cs typeface="Avenir Book"/>
              </a:rPr>
              <a:t>feelings</a:t>
            </a:r>
            <a:r>
              <a:rPr lang="nl-NL" sz="2400" dirty="0">
                <a:latin typeface="Avenir Book"/>
                <a:cs typeface="Avenir Book"/>
              </a:rPr>
              <a:t> </a:t>
            </a:r>
            <a:r>
              <a:rPr lang="nl-NL" sz="2400" dirty="0" err="1">
                <a:latin typeface="Avenir Book"/>
                <a:cs typeface="Avenir Book"/>
              </a:rPr>
              <a:t>and</a:t>
            </a:r>
            <a:r>
              <a:rPr lang="nl-NL" sz="2400" dirty="0">
                <a:latin typeface="Avenir Book"/>
                <a:cs typeface="Avenir Book"/>
              </a:rPr>
              <a:t> </a:t>
            </a:r>
            <a:r>
              <a:rPr lang="nl-NL" sz="2400" dirty="0" err="1">
                <a:latin typeface="Avenir Book"/>
                <a:cs typeface="Avenir Book"/>
              </a:rPr>
              <a:t>own</a:t>
            </a:r>
            <a:r>
              <a:rPr lang="nl-NL" sz="2400" dirty="0">
                <a:latin typeface="Avenir Book"/>
                <a:cs typeface="Avenir Book"/>
              </a:rPr>
              <a:t> opinion.</a:t>
            </a:r>
            <a:r>
              <a:rPr lang="nl-NL" sz="2400" dirty="0">
                <a:solidFill>
                  <a:schemeClr val="accent2">
                    <a:lumMod val="75000"/>
                    <a:lumOff val="25000"/>
                  </a:schemeClr>
                </a:solidFill>
                <a:latin typeface="Avenir Book"/>
                <a:cs typeface="Avenir Book"/>
              </a:rPr>
              <a:t> </a:t>
            </a:r>
            <a:r>
              <a:rPr lang="nl-NL" sz="2400" dirty="0" smtClean="0">
                <a:solidFill>
                  <a:schemeClr val="accent2">
                    <a:lumMod val="75000"/>
                    <a:lumOff val="25000"/>
                  </a:schemeClr>
                </a:solidFill>
                <a:latin typeface="Avenir Book"/>
                <a:cs typeface="Avenir Book"/>
              </a:rPr>
              <a:t>Focus </a:t>
            </a:r>
            <a:r>
              <a:rPr lang="nl-NL" sz="2400" dirty="0">
                <a:solidFill>
                  <a:schemeClr val="accent2">
                    <a:lumMod val="75000"/>
                    <a:lumOff val="25000"/>
                  </a:schemeClr>
                </a:solidFill>
                <a:latin typeface="Avenir Book"/>
                <a:cs typeface="Avenir Book"/>
              </a:rPr>
              <a:t>on the </a:t>
            </a:r>
            <a:r>
              <a:rPr lang="nl-NL" sz="2400" dirty="0" err="1">
                <a:solidFill>
                  <a:schemeClr val="accent2">
                    <a:lumMod val="75000"/>
                    <a:lumOff val="25000"/>
                  </a:schemeClr>
                </a:solidFill>
                <a:latin typeface="Avenir Book"/>
                <a:cs typeface="Avenir Book"/>
              </a:rPr>
              <a:t>speaker’s</a:t>
            </a:r>
            <a:r>
              <a:rPr lang="nl-NL" sz="2400" dirty="0">
                <a:solidFill>
                  <a:schemeClr val="accent2">
                    <a:lumMod val="75000"/>
                    <a:lumOff val="25000"/>
                  </a:schemeClr>
                </a:solidFill>
                <a:latin typeface="Avenir Book"/>
                <a:cs typeface="Avenir Book"/>
              </a:rPr>
              <a:t> </a:t>
            </a:r>
            <a:r>
              <a:rPr lang="nl-NL" sz="2400" dirty="0" err="1">
                <a:solidFill>
                  <a:schemeClr val="accent2">
                    <a:lumMod val="75000"/>
                    <a:lumOff val="25000"/>
                  </a:schemeClr>
                </a:solidFill>
                <a:latin typeface="Avenir Book"/>
                <a:cs typeface="Avenir Book"/>
              </a:rPr>
              <a:t>thoughts</a:t>
            </a:r>
            <a:r>
              <a:rPr lang="nl-NL" sz="2400" dirty="0">
                <a:solidFill>
                  <a:schemeClr val="accent2">
                    <a:lumMod val="75000"/>
                    <a:lumOff val="25000"/>
                  </a:schemeClr>
                </a:solidFill>
                <a:latin typeface="Avenir Book"/>
                <a:cs typeface="Avenir Book"/>
              </a:rPr>
              <a:t>, </a:t>
            </a:r>
            <a:r>
              <a:rPr lang="nl-NL" sz="2400" dirty="0" err="1">
                <a:solidFill>
                  <a:schemeClr val="accent2">
                    <a:lumMod val="75000"/>
                    <a:lumOff val="25000"/>
                  </a:schemeClr>
                </a:solidFill>
                <a:latin typeface="Avenir Book"/>
                <a:cs typeface="Avenir Book"/>
              </a:rPr>
              <a:t>not</a:t>
            </a:r>
            <a:r>
              <a:rPr lang="nl-NL" sz="2400" dirty="0">
                <a:solidFill>
                  <a:schemeClr val="accent2">
                    <a:lumMod val="75000"/>
                    <a:lumOff val="25000"/>
                  </a:schemeClr>
                </a:solidFill>
                <a:latin typeface="Avenir Book"/>
                <a:cs typeface="Avenir Book"/>
              </a:rPr>
              <a:t> </a:t>
            </a:r>
            <a:r>
              <a:rPr lang="nl-NL" sz="2400" dirty="0" err="1">
                <a:solidFill>
                  <a:schemeClr val="accent2">
                    <a:lumMod val="75000"/>
                    <a:lumOff val="25000"/>
                  </a:schemeClr>
                </a:solidFill>
                <a:latin typeface="Avenir Book"/>
                <a:cs typeface="Avenir Book"/>
              </a:rPr>
              <a:t>your</a:t>
            </a:r>
            <a:r>
              <a:rPr lang="nl-NL" sz="2400" dirty="0">
                <a:solidFill>
                  <a:schemeClr val="accent2">
                    <a:lumMod val="75000"/>
                    <a:lumOff val="25000"/>
                  </a:schemeClr>
                </a:solidFill>
                <a:latin typeface="Avenir Book"/>
                <a:cs typeface="Avenir Book"/>
              </a:rPr>
              <a:t> </a:t>
            </a:r>
            <a:r>
              <a:rPr lang="nl-NL" sz="2400" dirty="0" err="1">
                <a:solidFill>
                  <a:schemeClr val="accent2">
                    <a:lumMod val="75000"/>
                    <a:lumOff val="25000"/>
                  </a:schemeClr>
                </a:solidFill>
                <a:latin typeface="Avenir Book"/>
                <a:cs typeface="Avenir Book"/>
              </a:rPr>
              <a:t>own</a:t>
            </a:r>
            <a:r>
              <a:rPr lang="nl-NL" sz="2400" dirty="0">
                <a:solidFill>
                  <a:schemeClr val="accent2">
                    <a:lumMod val="75000"/>
                    <a:lumOff val="25000"/>
                  </a:schemeClr>
                </a:solidFill>
                <a:latin typeface="Avenir Book"/>
                <a:cs typeface="Avenir Book"/>
              </a:rPr>
              <a:t>. </a:t>
            </a:r>
            <a:r>
              <a:rPr lang="nl-NL" sz="2400" dirty="0">
                <a:latin typeface="Avenir Book"/>
                <a:cs typeface="Avenir Book"/>
              </a:rPr>
              <a:t>Focus even more </a:t>
            </a:r>
            <a:r>
              <a:rPr lang="nl-NL" sz="2400" dirty="0" err="1">
                <a:latin typeface="Avenir Book"/>
                <a:cs typeface="Avenir Book"/>
              </a:rPr>
              <a:t>if</a:t>
            </a:r>
            <a:r>
              <a:rPr lang="nl-NL" sz="2400" dirty="0">
                <a:latin typeface="Avenir Book"/>
                <a:cs typeface="Avenir Book"/>
              </a:rPr>
              <a:t> </a:t>
            </a:r>
            <a:r>
              <a:rPr lang="nl-NL" sz="2400" dirty="0" err="1">
                <a:latin typeface="Avenir Book"/>
                <a:cs typeface="Avenir Book"/>
              </a:rPr>
              <a:t>you</a:t>
            </a:r>
            <a:r>
              <a:rPr lang="nl-NL" sz="2400" dirty="0">
                <a:latin typeface="Avenir Book"/>
                <a:cs typeface="Avenir Book"/>
              </a:rPr>
              <a:t> </a:t>
            </a:r>
            <a:r>
              <a:rPr lang="nl-NL" sz="2400" dirty="0" err="1">
                <a:latin typeface="Avenir Book"/>
                <a:cs typeface="Avenir Book"/>
              </a:rPr>
              <a:t>disagree</a:t>
            </a:r>
            <a:r>
              <a:rPr lang="nl-NL" sz="2400" dirty="0">
                <a:latin typeface="Avenir Book"/>
                <a:cs typeface="Avenir Book"/>
              </a:rPr>
              <a:t> </a:t>
            </a:r>
            <a:r>
              <a:rPr lang="nl-NL" sz="2400" dirty="0" err="1">
                <a:latin typeface="Avenir Book"/>
                <a:cs typeface="Avenir Book"/>
              </a:rPr>
              <a:t>with</a:t>
            </a:r>
            <a:r>
              <a:rPr lang="nl-NL" sz="2400" dirty="0">
                <a:latin typeface="Avenir Book"/>
                <a:cs typeface="Avenir Book"/>
              </a:rPr>
              <a:t> the speaker.</a:t>
            </a:r>
          </a:p>
        </p:txBody>
      </p:sp>
    </p:spTree>
    <p:extLst>
      <p:ext uri="{BB962C8B-B14F-4D97-AF65-F5344CB8AC3E}">
        <p14:creationId xmlns:p14="http://schemas.microsoft.com/office/powerpoint/2010/main" val="306090707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0FC23DEA-E3BD-E247-8B7B-87A86205515A}" type="slidenum">
              <a:rPr lang="nl-NL" smtClean="0"/>
              <a:t>53</a:t>
            </a:fld>
            <a:endParaRPr lang="nl-NL"/>
          </a:p>
        </p:txBody>
      </p:sp>
      <p:pic>
        <p:nvPicPr>
          <p:cNvPr id="3" name="Afbeelding 2" descr="gandhi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275" y="361016"/>
            <a:ext cx="6152355" cy="6152355"/>
          </a:xfrm>
          <a:prstGeom prst="rect">
            <a:avLst/>
          </a:prstGeom>
        </p:spPr>
      </p:pic>
    </p:spTree>
    <p:extLst>
      <p:ext uri="{BB962C8B-B14F-4D97-AF65-F5344CB8AC3E}">
        <p14:creationId xmlns:p14="http://schemas.microsoft.com/office/powerpoint/2010/main" val="41345687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57199" y="502013"/>
            <a:ext cx="6508377" cy="1143000"/>
          </a:xfrm>
        </p:spPr>
        <p:txBody>
          <a:bodyPr/>
          <a:lstStyle/>
          <a:p>
            <a:r>
              <a:rPr lang="nl-NL" dirty="0" err="1" smtClean="0"/>
              <a:t>Breaking</a:t>
            </a:r>
            <a:r>
              <a:rPr lang="nl-NL" dirty="0" smtClean="0"/>
              <a:t> down </a:t>
            </a:r>
            <a:r>
              <a:rPr lang="nl-NL" dirty="0" err="1" smtClean="0"/>
              <a:t>tasks</a:t>
            </a:r>
            <a:r>
              <a:rPr lang="nl-NL" dirty="0" smtClean="0"/>
              <a:t> </a:t>
            </a:r>
            <a:r>
              <a:rPr lang="nl-NL" dirty="0" err="1" smtClean="0"/>
              <a:t>and</a:t>
            </a:r>
            <a:r>
              <a:rPr lang="nl-NL" dirty="0" smtClean="0"/>
              <a:t> </a:t>
            </a:r>
            <a:r>
              <a:rPr lang="nl-NL" dirty="0" err="1" smtClean="0"/>
              <a:t>getting</a:t>
            </a:r>
            <a:r>
              <a:rPr lang="nl-NL" dirty="0" smtClean="0"/>
              <a:t> </a:t>
            </a:r>
            <a:r>
              <a:rPr lang="nl-NL" dirty="0" err="1" smtClean="0"/>
              <a:t>things</a:t>
            </a:r>
            <a:r>
              <a:rPr lang="nl-NL" dirty="0" smtClean="0"/>
              <a:t> </a:t>
            </a:r>
            <a:r>
              <a:rPr lang="nl-NL" dirty="0" err="1" smtClean="0"/>
              <a:t>done</a:t>
            </a:r>
            <a:endParaRPr lang="nl-NL" dirty="0"/>
          </a:p>
        </p:txBody>
      </p:sp>
      <p:sp>
        <p:nvSpPr>
          <p:cNvPr id="2" name="Tijdelijke aanduiding voor dianummer 1"/>
          <p:cNvSpPr>
            <a:spLocks noGrp="1"/>
          </p:cNvSpPr>
          <p:nvPr>
            <p:ph type="sldNum" sz="quarter" idx="12"/>
          </p:nvPr>
        </p:nvSpPr>
        <p:spPr/>
        <p:txBody>
          <a:bodyPr/>
          <a:lstStyle/>
          <a:p>
            <a:fld id="{0FC23DEA-E3BD-E247-8B7B-87A86205515A}" type="slidenum">
              <a:rPr lang="nl-NL" smtClean="0"/>
              <a:t>54</a:t>
            </a:fld>
            <a:endParaRPr lang="nl-NL"/>
          </a:p>
        </p:txBody>
      </p:sp>
      <p:pic>
        <p:nvPicPr>
          <p:cNvPr id="6" name="Tijdelijke aanduiding voor inhoud 5" descr="breaking down tasks.gif"/>
          <p:cNvPicPr>
            <a:picLocks noGrp="1" noChangeAspect="1"/>
          </p:cNvPicPr>
          <p:nvPr>
            <p:ph idx="1"/>
          </p:nvPr>
        </p:nvPicPr>
        <p:blipFill>
          <a:blip r:embed="rId2">
            <a:extLst>
              <a:ext uri="{28A0092B-C50C-407E-A947-70E740481C1C}">
                <a14:useLocalDpi xmlns:a14="http://schemas.microsoft.com/office/drawing/2010/main" val="0"/>
              </a:ext>
            </a:extLst>
          </a:blip>
          <a:srcRect l="20204" r="20204"/>
          <a:stretch>
            <a:fillRect/>
          </a:stretch>
        </p:blipFill>
        <p:spPr>
          <a:prstGeom prst="rect">
            <a:avLst/>
          </a:prstGeom>
        </p:spPr>
      </p:pic>
    </p:spTree>
    <p:extLst>
      <p:ext uri="{BB962C8B-B14F-4D97-AF65-F5344CB8AC3E}">
        <p14:creationId xmlns:p14="http://schemas.microsoft.com/office/powerpoint/2010/main" val="426445820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199" y="154641"/>
            <a:ext cx="6508377" cy="1143000"/>
          </a:xfrm>
        </p:spPr>
        <p:txBody>
          <a:bodyPr/>
          <a:lstStyle/>
          <a:p>
            <a:r>
              <a:rPr lang="nl-NL" sz="4000" dirty="0" err="1" smtClean="0"/>
              <a:t>Honouring</a:t>
            </a:r>
            <a:r>
              <a:rPr lang="nl-NL" sz="4000" dirty="0" smtClean="0"/>
              <a:t> </a:t>
            </a:r>
            <a:r>
              <a:rPr lang="nl-NL" sz="4000" dirty="0" err="1" smtClean="0"/>
              <a:t>commitments</a:t>
            </a:r>
            <a:endParaRPr lang="nl-NL" sz="4000" dirty="0"/>
          </a:p>
        </p:txBody>
      </p:sp>
      <p:pic>
        <p:nvPicPr>
          <p:cNvPr id="5" name="Tijdelijke aanduiding voor inhoud 4" descr="honouring commitments.jpg"/>
          <p:cNvPicPr>
            <a:picLocks noGrp="1" noChangeAspect="1"/>
          </p:cNvPicPr>
          <p:nvPr>
            <p:ph idx="1"/>
          </p:nvPr>
        </p:nvPicPr>
        <p:blipFill>
          <a:blip r:embed="rId2">
            <a:extLst>
              <a:ext uri="{28A0092B-C50C-407E-A947-70E740481C1C}">
                <a14:useLocalDpi xmlns:a14="http://schemas.microsoft.com/office/drawing/2010/main" val="0"/>
              </a:ext>
            </a:extLst>
          </a:blip>
          <a:srcRect t="4844" b="4844"/>
          <a:stretch>
            <a:fillRect/>
          </a:stretch>
        </p:blipFill>
        <p:spPr>
          <a:xfrm>
            <a:off x="457199" y="1656994"/>
            <a:ext cx="7427053" cy="4469169"/>
          </a:xfrm>
        </p:spPr>
      </p:pic>
      <p:sp>
        <p:nvSpPr>
          <p:cNvPr id="4" name="Tijdelijke aanduiding voor dianummer 3"/>
          <p:cNvSpPr>
            <a:spLocks noGrp="1"/>
          </p:cNvSpPr>
          <p:nvPr>
            <p:ph type="sldNum" sz="quarter" idx="12"/>
          </p:nvPr>
        </p:nvSpPr>
        <p:spPr/>
        <p:txBody>
          <a:bodyPr/>
          <a:lstStyle/>
          <a:p>
            <a:fld id="{0FC23DEA-E3BD-E247-8B7B-87A86205515A}" type="slidenum">
              <a:rPr lang="nl-NL" smtClean="0"/>
              <a:t>55</a:t>
            </a:fld>
            <a:endParaRPr lang="nl-NL"/>
          </a:p>
        </p:txBody>
      </p:sp>
    </p:spTree>
    <p:extLst>
      <p:ext uri="{BB962C8B-B14F-4D97-AF65-F5344CB8AC3E}">
        <p14:creationId xmlns:p14="http://schemas.microsoft.com/office/powerpoint/2010/main" val="424670968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FC23DEA-E3BD-E247-8B7B-87A86205515A}" type="slidenum">
              <a:rPr lang="nl-NL" smtClean="0"/>
              <a:t>56</a:t>
            </a:fld>
            <a:endParaRPr lang="nl-NL"/>
          </a:p>
        </p:txBody>
      </p:sp>
      <p:sp>
        <p:nvSpPr>
          <p:cNvPr id="7" name="Rechthoek 5"/>
          <p:cNvSpPr/>
          <p:nvPr/>
        </p:nvSpPr>
        <p:spPr>
          <a:xfrm>
            <a:off x="544309" y="1859340"/>
            <a:ext cx="8082183" cy="3785652"/>
          </a:xfrm>
          <a:prstGeom prst="rect">
            <a:avLst/>
          </a:prstGeom>
        </p:spPr>
        <p:txBody>
          <a:bodyPr wrap="square">
            <a:spAutoFit/>
          </a:bodyPr>
          <a:lstStyle/>
          <a:p>
            <a:r>
              <a:rPr lang="en-GB" sz="2400" b="1" dirty="0" err="1">
                <a:solidFill>
                  <a:srgbClr val="FF0000"/>
                </a:solidFill>
                <a:latin typeface="Avenir Book"/>
                <a:cs typeface="Avenir Book"/>
              </a:rPr>
              <a:t>Honoring</a:t>
            </a:r>
            <a:r>
              <a:rPr lang="en-GB" sz="2400" b="1" dirty="0">
                <a:solidFill>
                  <a:srgbClr val="FF0000"/>
                </a:solidFill>
                <a:latin typeface="Avenir Book"/>
                <a:cs typeface="Avenir Book"/>
              </a:rPr>
              <a:t> your commitments </a:t>
            </a:r>
            <a:r>
              <a:rPr lang="en-GB" sz="2400" dirty="0" smtClean="0">
                <a:latin typeface="Avenir Book"/>
                <a:cs typeface="Avenir Book"/>
              </a:rPr>
              <a:t>means:</a:t>
            </a:r>
          </a:p>
          <a:p>
            <a:endParaRPr lang="en-GB" sz="2400" dirty="0">
              <a:latin typeface="Avenir Book"/>
              <a:cs typeface="Avenir Book"/>
            </a:endParaRPr>
          </a:p>
          <a:p>
            <a:r>
              <a:rPr lang="en-GB" sz="2400" dirty="0" smtClean="0">
                <a:latin typeface="Avenir Book"/>
                <a:cs typeface="Avenir Book"/>
              </a:rPr>
              <a:t>Plan </a:t>
            </a:r>
            <a:r>
              <a:rPr lang="en-GB" sz="2400" dirty="0">
                <a:latin typeface="Avenir Book"/>
                <a:cs typeface="Avenir Book"/>
              </a:rPr>
              <a:t>your time effectively with to do lists, and follow your </a:t>
            </a:r>
            <a:r>
              <a:rPr lang="en-GB" sz="2400" dirty="0" smtClean="0">
                <a:latin typeface="Avenir Book"/>
                <a:cs typeface="Avenir Book"/>
              </a:rPr>
              <a:t>plans.</a:t>
            </a:r>
          </a:p>
          <a:p>
            <a:endParaRPr lang="en-GB" sz="2400" dirty="0" smtClean="0">
              <a:latin typeface="Avenir Book"/>
              <a:cs typeface="Avenir Book"/>
            </a:endParaRPr>
          </a:p>
          <a:p>
            <a:r>
              <a:rPr lang="en-GB" sz="2400" dirty="0" smtClean="0">
                <a:latin typeface="Avenir Book"/>
                <a:cs typeface="Avenir Book"/>
              </a:rPr>
              <a:t>Always </a:t>
            </a:r>
            <a:r>
              <a:rPr lang="en-GB" sz="2400" dirty="0">
                <a:latin typeface="Avenir Book"/>
                <a:cs typeface="Avenir Book"/>
              </a:rPr>
              <a:t>keep your word; do as you say and do as you plan (but be flexible - sometimes unexpected things happen and we need to </a:t>
            </a:r>
            <a:r>
              <a:rPr lang="en-GB" sz="2400" dirty="0" smtClean="0">
                <a:latin typeface="Avenir Book"/>
                <a:cs typeface="Avenir Book"/>
              </a:rPr>
              <a:t>re-plan)</a:t>
            </a:r>
          </a:p>
          <a:p>
            <a:endParaRPr lang="en-GB" sz="2400" dirty="0">
              <a:latin typeface="Avenir Book"/>
              <a:cs typeface="Avenir Book"/>
            </a:endParaRPr>
          </a:p>
          <a:p>
            <a:r>
              <a:rPr lang="en-GB" sz="2400" dirty="0" smtClean="0">
                <a:latin typeface="Avenir Book"/>
                <a:cs typeface="Avenir Book"/>
              </a:rPr>
              <a:t>Give </a:t>
            </a:r>
            <a:r>
              <a:rPr lang="en-GB" sz="2400" dirty="0">
                <a:latin typeface="Avenir Book"/>
                <a:cs typeface="Avenir Book"/>
              </a:rPr>
              <a:t>each task your full attention and do your best</a:t>
            </a:r>
          </a:p>
        </p:txBody>
      </p:sp>
    </p:spTree>
    <p:extLst>
      <p:ext uri="{BB962C8B-B14F-4D97-AF65-F5344CB8AC3E}">
        <p14:creationId xmlns:p14="http://schemas.microsoft.com/office/powerpoint/2010/main" val="182582656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199" y="278878"/>
            <a:ext cx="6508377" cy="1143000"/>
          </a:xfrm>
        </p:spPr>
        <p:txBody>
          <a:bodyPr/>
          <a:lstStyle/>
          <a:p>
            <a:r>
              <a:rPr lang="nl-NL" dirty="0" smtClean="0"/>
              <a:t>Planning </a:t>
            </a:r>
            <a:r>
              <a:rPr lang="nl-NL" dirty="0" err="1" smtClean="0"/>
              <a:t>and</a:t>
            </a:r>
            <a:r>
              <a:rPr lang="nl-NL" dirty="0" smtClean="0"/>
              <a:t> </a:t>
            </a:r>
            <a:r>
              <a:rPr lang="nl-NL" dirty="0" err="1" smtClean="0"/>
              <a:t>problem-solving</a:t>
            </a:r>
            <a:endParaRPr lang="nl-NL" dirty="0"/>
          </a:p>
        </p:txBody>
      </p:sp>
      <p:sp>
        <p:nvSpPr>
          <p:cNvPr id="3" name="Tijdelijke aanduiding voor inhoud 2"/>
          <p:cNvSpPr>
            <a:spLocks noGrp="1"/>
          </p:cNvSpPr>
          <p:nvPr>
            <p:ph idx="1"/>
          </p:nvPr>
        </p:nvSpPr>
        <p:spPr>
          <a:xfrm>
            <a:off x="457199" y="1847494"/>
            <a:ext cx="7799295" cy="4509605"/>
          </a:xfrm>
        </p:spPr>
        <p:txBody>
          <a:bodyPr>
            <a:normAutofit/>
          </a:bodyPr>
          <a:lstStyle/>
          <a:p>
            <a:r>
              <a:rPr lang="nl-NL" sz="2800" dirty="0" smtClean="0"/>
              <a:t> </a:t>
            </a:r>
            <a:r>
              <a:rPr lang="nl-NL" sz="2800" dirty="0" err="1" smtClean="0">
                <a:solidFill>
                  <a:srgbClr val="C00202"/>
                </a:solidFill>
              </a:rPr>
              <a:t>Define</a:t>
            </a:r>
            <a:r>
              <a:rPr lang="nl-NL" sz="2800" dirty="0" smtClean="0"/>
              <a:t> </a:t>
            </a:r>
            <a:r>
              <a:rPr lang="nl-NL" sz="2800" dirty="0"/>
              <a:t>the </a:t>
            </a:r>
            <a:r>
              <a:rPr lang="nl-NL" sz="2800" dirty="0" err="1"/>
              <a:t>problem</a:t>
            </a:r>
            <a:r>
              <a:rPr lang="nl-NL" sz="2800" dirty="0"/>
              <a:t> </a:t>
            </a:r>
            <a:endParaRPr lang="nl-NL" sz="2800" dirty="0" smtClean="0"/>
          </a:p>
          <a:p>
            <a:r>
              <a:rPr lang="nl-NL" sz="2800" dirty="0" smtClean="0"/>
              <a:t> </a:t>
            </a:r>
            <a:r>
              <a:rPr lang="nl-NL" sz="2800" dirty="0" smtClean="0">
                <a:solidFill>
                  <a:srgbClr val="C00202"/>
                </a:solidFill>
              </a:rPr>
              <a:t>Brainstorm </a:t>
            </a:r>
            <a:r>
              <a:rPr lang="nl-NL" sz="2800" dirty="0" err="1">
                <a:solidFill>
                  <a:srgbClr val="C00202"/>
                </a:solidFill>
              </a:rPr>
              <a:t>solutions</a:t>
            </a:r>
            <a:r>
              <a:rPr lang="nl-NL" sz="2800" dirty="0">
                <a:solidFill>
                  <a:srgbClr val="C00202"/>
                </a:solidFill>
              </a:rPr>
              <a:t> </a:t>
            </a:r>
            <a:r>
              <a:rPr lang="nl-NL" sz="2800" dirty="0" err="1"/>
              <a:t>for</a:t>
            </a:r>
            <a:r>
              <a:rPr lang="nl-NL" sz="2800" dirty="0"/>
              <a:t> the </a:t>
            </a:r>
            <a:r>
              <a:rPr lang="nl-NL" sz="2800" dirty="0" err="1"/>
              <a:t>problem</a:t>
            </a:r>
            <a:r>
              <a:rPr lang="nl-NL" sz="2800" dirty="0"/>
              <a:t> </a:t>
            </a:r>
            <a:endParaRPr lang="nl-NL" sz="2800" dirty="0" smtClean="0"/>
          </a:p>
          <a:p>
            <a:r>
              <a:rPr lang="nl-NL" sz="2800" dirty="0" smtClean="0"/>
              <a:t> </a:t>
            </a:r>
            <a:r>
              <a:rPr lang="nl-NL" sz="2800" dirty="0" err="1" smtClean="0">
                <a:solidFill>
                  <a:srgbClr val="C00202"/>
                </a:solidFill>
              </a:rPr>
              <a:t>Evaluate</a:t>
            </a:r>
            <a:r>
              <a:rPr lang="nl-NL" sz="2800" dirty="0" smtClean="0"/>
              <a:t> </a:t>
            </a:r>
            <a:r>
              <a:rPr lang="nl-NL" sz="2800" dirty="0"/>
              <a:t>the different solution </a:t>
            </a:r>
            <a:r>
              <a:rPr lang="nl-NL" sz="2800" dirty="0" err="1" smtClean="0"/>
              <a:t>alternatives</a:t>
            </a:r>
            <a:endParaRPr lang="nl-NL" sz="2800" dirty="0"/>
          </a:p>
          <a:p>
            <a:r>
              <a:rPr lang="nl-NL" sz="2800" dirty="0"/>
              <a:t> </a:t>
            </a:r>
            <a:r>
              <a:rPr lang="nl-NL" sz="2800" dirty="0" err="1" smtClean="0">
                <a:solidFill>
                  <a:srgbClr val="C00202"/>
                </a:solidFill>
              </a:rPr>
              <a:t>Decide</a:t>
            </a:r>
            <a:r>
              <a:rPr lang="nl-NL" sz="2800" dirty="0" smtClean="0">
                <a:solidFill>
                  <a:srgbClr val="C00202"/>
                </a:solidFill>
              </a:rPr>
              <a:t> </a:t>
            </a:r>
            <a:r>
              <a:rPr lang="nl-NL" sz="2800" dirty="0"/>
              <a:t>on the best </a:t>
            </a:r>
            <a:r>
              <a:rPr lang="nl-NL" sz="2800" dirty="0" smtClean="0"/>
              <a:t>solution</a:t>
            </a:r>
            <a:endParaRPr lang="nl-NL" sz="2800" dirty="0"/>
          </a:p>
          <a:p>
            <a:r>
              <a:rPr lang="nl-NL" sz="2800" dirty="0"/>
              <a:t> </a:t>
            </a:r>
            <a:r>
              <a:rPr lang="nl-NL" sz="2800" dirty="0" smtClean="0">
                <a:solidFill>
                  <a:srgbClr val="C00202"/>
                </a:solidFill>
              </a:rPr>
              <a:t>Plan</a:t>
            </a:r>
            <a:r>
              <a:rPr lang="nl-NL" sz="2800" dirty="0" smtClean="0"/>
              <a:t> </a:t>
            </a:r>
            <a:r>
              <a:rPr lang="nl-NL" sz="2800" dirty="0"/>
              <a:t>steps </a:t>
            </a:r>
            <a:r>
              <a:rPr lang="nl-NL" sz="2800" dirty="0" err="1"/>
              <a:t>to</a:t>
            </a:r>
            <a:r>
              <a:rPr lang="nl-NL" sz="2800" dirty="0"/>
              <a:t> </a:t>
            </a:r>
            <a:r>
              <a:rPr lang="nl-NL" sz="2800" dirty="0" err="1"/>
              <a:t>be</a:t>
            </a:r>
            <a:r>
              <a:rPr lang="nl-NL" sz="2800" dirty="0"/>
              <a:t> </a:t>
            </a:r>
            <a:r>
              <a:rPr lang="nl-NL" sz="2800" dirty="0" smtClean="0"/>
              <a:t>taken</a:t>
            </a:r>
            <a:endParaRPr lang="nl-NL" sz="2800" dirty="0"/>
          </a:p>
          <a:p>
            <a:r>
              <a:rPr lang="nl-NL" sz="2800" dirty="0"/>
              <a:t> </a:t>
            </a:r>
            <a:r>
              <a:rPr lang="nl-NL" sz="2800" dirty="0" err="1" smtClean="0">
                <a:solidFill>
                  <a:srgbClr val="C00202"/>
                </a:solidFill>
              </a:rPr>
              <a:t>Implement</a:t>
            </a:r>
            <a:r>
              <a:rPr lang="nl-NL" sz="2800" dirty="0" smtClean="0"/>
              <a:t> </a:t>
            </a:r>
            <a:r>
              <a:rPr lang="nl-NL" sz="2800" dirty="0" err="1" smtClean="0"/>
              <a:t>your</a:t>
            </a:r>
            <a:r>
              <a:rPr lang="nl-NL" sz="2800" dirty="0" smtClean="0"/>
              <a:t> </a:t>
            </a:r>
            <a:r>
              <a:rPr lang="nl-NL" sz="2800" dirty="0"/>
              <a:t>plan </a:t>
            </a:r>
            <a:endParaRPr lang="nl-NL" sz="2800" dirty="0" smtClean="0"/>
          </a:p>
          <a:p>
            <a:r>
              <a:rPr lang="nl-NL" sz="2800" dirty="0" smtClean="0"/>
              <a:t> </a:t>
            </a:r>
            <a:r>
              <a:rPr lang="nl-NL" sz="2800" dirty="0" smtClean="0">
                <a:solidFill>
                  <a:srgbClr val="C00202"/>
                </a:solidFill>
              </a:rPr>
              <a:t>Review</a:t>
            </a:r>
            <a:endParaRPr lang="nl-NL" sz="2800" dirty="0">
              <a:solidFill>
                <a:srgbClr val="C00202"/>
              </a:solidFill>
            </a:endParaRPr>
          </a:p>
        </p:txBody>
      </p:sp>
      <p:sp>
        <p:nvSpPr>
          <p:cNvPr id="4" name="Tijdelijke aanduiding voor dianummer 3"/>
          <p:cNvSpPr>
            <a:spLocks noGrp="1"/>
          </p:cNvSpPr>
          <p:nvPr>
            <p:ph type="sldNum" sz="quarter" idx="12"/>
          </p:nvPr>
        </p:nvSpPr>
        <p:spPr/>
        <p:txBody>
          <a:bodyPr/>
          <a:lstStyle/>
          <a:p>
            <a:fld id="{0FC23DEA-E3BD-E247-8B7B-87A86205515A}" type="slidenum">
              <a:rPr lang="nl-NL" smtClean="0"/>
              <a:t>57</a:t>
            </a:fld>
            <a:endParaRPr lang="nl-NL"/>
          </a:p>
        </p:txBody>
      </p:sp>
    </p:spTree>
    <p:extLst>
      <p:ext uri="{BB962C8B-B14F-4D97-AF65-F5344CB8AC3E}">
        <p14:creationId xmlns:p14="http://schemas.microsoft.com/office/powerpoint/2010/main" val="245124971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0FC23DEA-E3BD-E247-8B7B-87A86205515A}" type="slidenum">
              <a:rPr lang="nl-NL" smtClean="0"/>
              <a:t>58</a:t>
            </a:fld>
            <a:endParaRPr lang="nl-NL"/>
          </a:p>
        </p:txBody>
      </p:sp>
      <p:pic>
        <p:nvPicPr>
          <p:cNvPr id="3" name="Afbeelding 2" descr="for community problem solving.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172" y="649932"/>
            <a:ext cx="6515229" cy="5309911"/>
          </a:xfrm>
          <a:prstGeom prst="rect">
            <a:avLst/>
          </a:prstGeom>
        </p:spPr>
      </p:pic>
    </p:spTree>
    <p:extLst>
      <p:ext uri="{BB962C8B-B14F-4D97-AF65-F5344CB8AC3E}">
        <p14:creationId xmlns:p14="http://schemas.microsoft.com/office/powerpoint/2010/main" val="35735600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69555" y="401155"/>
            <a:ext cx="6508377" cy="1143000"/>
          </a:xfrm>
        </p:spPr>
        <p:txBody>
          <a:bodyPr/>
          <a:lstStyle/>
          <a:p>
            <a:r>
              <a:rPr lang="nl-NL" dirty="0" err="1" smtClean="0">
                <a:solidFill>
                  <a:schemeClr val="tx1"/>
                </a:solidFill>
              </a:rPr>
              <a:t>Authenticity</a:t>
            </a:r>
            <a:endParaRPr lang="nl-NL" dirty="0">
              <a:solidFill>
                <a:schemeClr val="tx1"/>
              </a:solidFill>
            </a:endParaRPr>
          </a:p>
        </p:txBody>
      </p:sp>
      <p:sp>
        <p:nvSpPr>
          <p:cNvPr id="2" name="Tijdelijke aanduiding voor dianummer 1"/>
          <p:cNvSpPr>
            <a:spLocks noGrp="1"/>
          </p:cNvSpPr>
          <p:nvPr>
            <p:ph type="sldNum" sz="quarter" idx="12"/>
          </p:nvPr>
        </p:nvSpPr>
        <p:spPr/>
        <p:txBody>
          <a:bodyPr/>
          <a:lstStyle/>
          <a:p>
            <a:fld id="{0FC23DEA-E3BD-E247-8B7B-87A86205515A}" type="slidenum">
              <a:rPr lang="nl-NL" smtClean="0"/>
              <a:t>5</a:t>
            </a:fld>
            <a:endParaRPr lang="nl-NL"/>
          </a:p>
        </p:txBody>
      </p:sp>
      <p:pic>
        <p:nvPicPr>
          <p:cNvPr id="6" name="Tijdelijke aanduiding voor inhoud 5" descr="Authencity.jpg"/>
          <p:cNvPicPr>
            <a:picLocks noGrp="1" noChangeAspect="1"/>
          </p:cNvPicPr>
          <p:nvPr>
            <p:ph idx="1"/>
          </p:nvPr>
        </p:nvPicPr>
        <p:blipFill>
          <a:blip r:embed="rId2">
            <a:extLst>
              <a:ext uri="{28A0092B-C50C-407E-A947-70E740481C1C}">
                <a14:useLocalDpi xmlns:a14="http://schemas.microsoft.com/office/drawing/2010/main" val="0"/>
              </a:ext>
            </a:extLst>
          </a:blip>
          <a:srcRect t="15756" b="15756"/>
          <a:stretch>
            <a:fillRect/>
          </a:stretch>
        </p:blipFill>
        <p:spPr>
          <a:xfrm>
            <a:off x="869555" y="1978863"/>
            <a:ext cx="7080250" cy="4260850"/>
          </a:xfrm>
          <a:prstGeom prst="rect">
            <a:avLst/>
          </a:prstGeom>
        </p:spPr>
      </p:pic>
    </p:spTree>
    <p:extLst>
      <p:ext uri="{BB962C8B-B14F-4D97-AF65-F5344CB8AC3E}">
        <p14:creationId xmlns:p14="http://schemas.microsoft.com/office/powerpoint/2010/main" val="214214456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0FC23DEA-E3BD-E247-8B7B-87A86205515A}" type="slidenum">
              <a:rPr lang="nl-NL" smtClean="0"/>
              <a:t>59</a:t>
            </a:fld>
            <a:endParaRPr lang="nl-NL"/>
          </a:p>
        </p:txBody>
      </p:sp>
      <p:sp>
        <p:nvSpPr>
          <p:cNvPr id="2" name="Rectangle 1"/>
          <p:cNvSpPr/>
          <p:nvPr/>
        </p:nvSpPr>
        <p:spPr>
          <a:xfrm>
            <a:off x="822960" y="726141"/>
            <a:ext cx="7223760" cy="5940088"/>
          </a:xfrm>
          <a:prstGeom prst="rect">
            <a:avLst/>
          </a:prstGeom>
        </p:spPr>
        <p:txBody>
          <a:bodyPr wrap="square">
            <a:spAutoFit/>
          </a:bodyPr>
          <a:lstStyle/>
          <a:p>
            <a:pPr marL="285750" indent="-285750">
              <a:spcAft>
                <a:spcPts val="0"/>
              </a:spcAft>
              <a:buFont typeface="Arial" panose="020B0604020202020204" pitchFamily="34" charset="0"/>
              <a:buChar char="•"/>
            </a:pPr>
            <a:r>
              <a:rPr lang="en-GB" sz="2000" dirty="0" smtClean="0">
                <a:latin typeface="Avenir Book"/>
                <a:ea typeface="Cambria" panose="02040503050406030204" pitchFamily="18" charset="0"/>
                <a:cs typeface="Times New Roman" panose="02020603050405020304" pitchFamily="18" charset="0"/>
              </a:rPr>
              <a:t>Empowered people communicate </a:t>
            </a:r>
            <a:r>
              <a:rPr lang="en-GB" sz="2000" dirty="0">
                <a:latin typeface="Avenir Book"/>
                <a:ea typeface="Cambria" panose="02040503050406030204" pitchFamily="18" charset="0"/>
                <a:cs typeface="Times New Roman" panose="02020603050405020304" pitchFamily="18" charset="0"/>
              </a:rPr>
              <a:t>openly, honesty and clearly, and take the </a:t>
            </a:r>
            <a:r>
              <a:rPr lang="en-GB" sz="2000" dirty="0" smtClean="0">
                <a:latin typeface="Avenir Book"/>
                <a:ea typeface="Cambria" panose="02040503050406030204" pitchFamily="18" charset="0"/>
                <a:cs typeface="Times New Roman" panose="02020603050405020304" pitchFamily="18" charset="0"/>
              </a:rPr>
              <a:t>responsibility </a:t>
            </a:r>
            <a:r>
              <a:rPr lang="en-GB" sz="2000" dirty="0">
                <a:latin typeface="Avenir Book"/>
                <a:ea typeface="Cambria" panose="02040503050406030204" pitchFamily="18" charset="0"/>
                <a:cs typeface="Times New Roman" panose="02020603050405020304" pitchFamily="18" charset="0"/>
              </a:rPr>
              <a:t>of being good </a:t>
            </a:r>
            <a:r>
              <a:rPr lang="en-GB" sz="2000" dirty="0" smtClean="0">
                <a:latin typeface="Avenir Book"/>
                <a:ea typeface="Cambria" panose="02040503050406030204" pitchFamily="18" charset="0"/>
                <a:cs typeface="Times New Roman" panose="02020603050405020304" pitchFamily="18" charset="0"/>
              </a:rPr>
              <a:t>listeners.</a:t>
            </a:r>
          </a:p>
          <a:p>
            <a:pPr marL="285750" indent="-285750">
              <a:spcAft>
                <a:spcPts val="0"/>
              </a:spcAft>
              <a:buFont typeface="Arial" panose="020B0604020202020204" pitchFamily="34" charset="0"/>
              <a:buChar char="•"/>
            </a:pPr>
            <a:endParaRPr lang="en-GB" sz="2000" dirty="0">
              <a:latin typeface="Avenir Book"/>
              <a:ea typeface="Cambria" panose="02040503050406030204" pitchFamily="18" charset="0"/>
              <a:cs typeface="Times New Roman" panose="02020603050405020304" pitchFamily="18" charset="0"/>
            </a:endParaRPr>
          </a:p>
          <a:p>
            <a:pPr marL="285750" indent="-285750">
              <a:spcAft>
                <a:spcPts val="0"/>
              </a:spcAft>
              <a:buFont typeface="Arial" panose="020B0604020202020204" pitchFamily="34" charset="0"/>
              <a:buChar char="•"/>
            </a:pPr>
            <a:r>
              <a:rPr lang="en-GB" sz="2000" dirty="0" smtClean="0">
                <a:latin typeface="Avenir Book"/>
                <a:ea typeface="Cambria" panose="02040503050406030204" pitchFamily="18" charset="0"/>
                <a:cs typeface="Times New Roman" panose="02020603050405020304" pitchFamily="18" charset="0"/>
              </a:rPr>
              <a:t>Empowered </a:t>
            </a:r>
            <a:r>
              <a:rPr lang="en-GB" sz="2000" dirty="0">
                <a:latin typeface="Avenir Book"/>
                <a:ea typeface="Cambria" panose="02040503050406030204" pitchFamily="18" charset="0"/>
                <a:cs typeface="Times New Roman" panose="02020603050405020304" pitchFamily="18" charset="0"/>
              </a:rPr>
              <a:t>people understand that </a:t>
            </a:r>
            <a:r>
              <a:rPr lang="en-GB" sz="2000" dirty="0" smtClean="0">
                <a:latin typeface="Avenir Book"/>
                <a:ea typeface="Cambria" panose="02040503050406030204" pitchFamily="18" charset="0"/>
                <a:cs typeface="Times New Roman" panose="02020603050405020304" pitchFamily="18" charset="0"/>
              </a:rPr>
              <a:t>leaving </a:t>
            </a:r>
            <a:r>
              <a:rPr lang="en-GB" sz="2000" dirty="0">
                <a:latin typeface="Avenir Book"/>
                <a:ea typeface="Cambria" panose="02040503050406030204" pitchFamily="18" charset="0"/>
                <a:cs typeface="Times New Roman" panose="02020603050405020304" pitchFamily="18" charset="0"/>
              </a:rPr>
              <a:t>issues unresolved will only lead to more problems in the </a:t>
            </a:r>
            <a:r>
              <a:rPr lang="en-GB" sz="2000" dirty="0" smtClean="0">
                <a:latin typeface="Avenir Book"/>
                <a:ea typeface="Cambria" panose="02040503050406030204" pitchFamily="18" charset="0"/>
                <a:cs typeface="Times New Roman" panose="02020603050405020304" pitchFamily="18" charset="0"/>
              </a:rPr>
              <a:t>future.</a:t>
            </a:r>
          </a:p>
          <a:p>
            <a:pPr marL="285750" indent="-285750">
              <a:spcAft>
                <a:spcPts val="0"/>
              </a:spcAft>
              <a:buFont typeface="Arial" panose="020B0604020202020204" pitchFamily="34" charset="0"/>
              <a:buChar char="•"/>
            </a:pPr>
            <a:endParaRPr lang="en-GB" sz="2000" dirty="0">
              <a:latin typeface="Avenir Book"/>
              <a:ea typeface="Cambria" panose="02040503050406030204" pitchFamily="18" charset="0"/>
              <a:cs typeface="Times New Roman" panose="02020603050405020304" pitchFamily="18" charset="0"/>
            </a:endParaRPr>
          </a:p>
          <a:p>
            <a:pPr marL="285750" indent="-285750">
              <a:spcAft>
                <a:spcPts val="0"/>
              </a:spcAft>
              <a:buFont typeface="Arial" panose="020B0604020202020204" pitchFamily="34" charset="0"/>
              <a:buChar char="•"/>
            </a:pPr>
            <a:r>
              <a:rPr lang="en-GB" sz="2000" dirty="0" smtClean="0">
                <a:latin typeface="Avenir Book"/>
                <a:ea typeface="Cambria" panose="02040503050406030204" pitchFamily="18" charset="0"/>
                <a:cs typeface="Times New Roman" panose="02020603050405020304" pitchFamily="18" charset="0"/>
              </a:rPr>
              <a:t>Empowered </a:t>
            </a:r>
            <a:r>
              <a:rPr lang="en-GB" sz="2000" dirty="0">
                <a:latin typeface="Avenir Book"/>
                <a:ea typeface="Cambria" panose="02040503050406030204" pitchFamily="18" charset="0"/>
                <a:cs typeface="Times New Roman" panose="02020603050405020304" pitchFamily="18" charset="0"/>
              </a:rPr>
              <a:t>people have the reputation for getting things done. They </a:t>
            </a:r>
            <a:r>
              <a:rPr lang="en-GB" sz="2000" dirty="0" smtClean="0">
                <a:latin typeface="Avenir Book"/>
                <a:ea typeface="Cambria" panose="02040503050406030204" pitchFamily="18" charset="0"/>
                <a:cs typeface="Times New Roman" panose="02020603050405020304" pitchFamily="18" charset="0"/>
              </a:rPr>
              <a:t>choose </a:t>
            </a:r>
            <a:r>
              <a:rPr lang="en-GB" sz="2000" dirty="0">
                <a:latin typeface="Avenir Book"/>
                <a:ea typeface="Cambria" panose="02040503050406030204" pitchFamily="18" charset="0"/>
                <a:cs typeface="Times New Roman" panose="02020603050405020304" pitchFamily="18" charset="0"/>
              </a:rPr>
              <a:t>their commitments carefully and say “no” if they don’t have the resources to follow through with a project or </a:t>
            </a:r>
            <a:r>
              <a:rPr lang="en-GB" sz="2000" dirty="0" smtClean="0">
                <a:latin typeface="Avenir Book"/>
                <a:ea typeface="Cambria" panose="02040503050406030204" pitchFamily="18" charset="0"/>
                <a:cs typeface="Times New Roman" panose="02020603050405020304" pitchFamily="18" charset="0"/>
              </a:rPr>
              <a:t>task.</a:t>
            </a:r>
          </a:p>
          <a:p>
            <a:pPr marL="285750" indent="-285750">
              <a:spcAft>
                <a:spcPts val="0"/>
              </a:spcAft>
              <a:buFont typeface="Arial" panose="020B0604020202020204" pitchFamily="34" charset="0"/>
              <a:buChar char="•"/>
            </a:pPr>
            <a:endParaRPr lang="en-GB" sz="2000" dirty="0">
              <a:latin typeface="Avenir Book"/>
              <a:ea typeface="Cambria" panose="02040503050406030204" pitchFamily="18" charset="0"/>
              <a:cs typeface="Times New Roman" panose="02020603050405020304" pitchFamily="18" charset="0"/>
            </a:endParaRPr>
          </a:p>
          <a:p>
            <a:pPr marL="285750" indent="-285750">
              <a:spcAft>
                <a:spcPts val="0"/>
              </a:spcAft>
              <a:buFont typeface="Arial" panose="020B0604020202020204" pitchFamily="34" charset="0"/>
              <a:buChar char="•"/>
            </a:pPr>
            <a:r>
              <a:rPr lang="en-GB" sz="2000" dirty="0" smtClean="0">
                <a:latin typeface="Avenir Book"/>
                <a:ea typeface="Cambria" panose="02040503050406030204" pitchFamily="18" charset="0"/>
                <a:cs typeface="Times New Roman" panose="02020603050405020304" pitchFamily="18" charset="0"/>
              </a:rPr>
              <a:t>Empowered </a:t>
            </a:r>
            <a:r>
              <a:rPr lang="en-GB" sz="2000" dirty="0">
                <a:latin typeface="Avenir Book"/>
                <a:ea typeface="Cambria" panose="02040503050406030204" pitchFamily="18" charset="0"/>
                <a:cs typeface="Times New Roman" panose="02020603050405020304" pitchFamily="18" charset="0"/>
              </a:rPr>
              <a:t>people do not 	avoid or put off work and commitments. No matter how big the challenge, they will break down the project to manageable tasks that can be tackled one at a </a:t>
            </a:r>
            <a:r>
              <a:rPr lang="en-GB" sz="2000" dirty="0" smtClean="0">
                <a:latin typeface="Avenir Book"/>
                <a:ea typeface="Cambria" panose="02040503050406030204" pitchFamily="18" charset="0"/>
                <a:cs typeface="Times New Roman" panose="02020603050405020304" pitchFamily="18" charset="0"/>
              </a:rPr>
              <a:t>time.</a:t>
            </a:r>
          </a:p>
          <a:p>
            <a:pPr marL="285750" indent="-285750">
              <a:spcAft>
                <a:spcPts val="0"/>
              </a:spcAft>
              <a:buFont typeface="Arial" panose="020B0604020202020204" pitchFamily="34" charset="0"/>
              <a:buChar char="•"/>
            </a:pPr>
            <a:endParaRPr lang="en-GB" sz="2000" dirty="0">
              <a:latin typeface="Avenir Book"/>
              <a:ea typeface="Cambria" panose="02040503050406030204" pitchFamily="18" charset="0"/>
              <a:cs typeface="Times New Roman" panose="02020603050405020304" pitchFamily="18" charset="0"/>
            </a:endParaRPr>
          </a:p>
          <a:p>
            <a:pPr marL="285750" indent="-285750">
              <a:spcAft>
                <a:spcPts val="0"/>
              </a:spcAft>
              <a:buFont typeface="Arial" panose="020B0604020202020204" pitchFamily="34" charset="0"/>
              <a:buChar char="•"/>
            </a:pPr>
            <a:r>
              <a:rPr lang="en-GB" sz="2000" dirty="0" smtClean="0">
                <a:latin typeface="Avenir Book"/>
                <a:ea typeface="Cambria" panose="02040503050406030204" pitchFamily="18" charset="0"/>
                <a:cs typeface="Times New Roman" panose="02020603050405020304" pitchFamily="18" charset="0"/>
              </a:rPr>
              <a:t>Empowered </a:t>
            </a:r>
            <a:r>
              <a:rPr lang="en-GB" sz="2000" dirty="0">
                <a:latin typeface="Avenir Book"/>
                <a:ea typeface="Cambria" panose="02040503050406030204" pitchFamily="18" charset="0"/>
                <a:cs typeface="Times New Roman" panose="02020603050405020304" pitchFamily="18" charset="0"/>
              </a:rPr>
              <a:t>people are doers. They do not make excuses or blame other people. Empowered people make commitments and honour them.</a:t>
            </a:r>
            <a:endParaRPr lang="en-GB" sz="2000" dirty="0">
              <a:effectLst/>
              <a:latin typeface="Avenir Book"/>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20751423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C23DEA-E3BD-E247-8B7B-87A86205515A}" type="slidenum">
              <a:rPr lang="nl-NL" smtClean="0"/>
              <a:t>60</a:t>
            </a:fld>
            <a:endParaRPr lang="nl-NL"/>
          </a:p>
        </p:txBody>
      </p:sp>
      <p:pic>
        <p:nvPicPr>
          <p:cNvPr id="3" name="Tijdelijke aanduiding voor inhoud 7" descr="empowerment2.jpg"/>
          <p:cNvPicPr>
            <a:picLocks noChangeAspect="1"/>
          </p:cNvPicPr>
          <p:nvPr/>
        </p:nvPicPr>
        <p:blipFill>
          <a:blip r:embed="rId2">
            <a:extLst>
              <a:ext uri="{28A0092B-C50C-407E-A947-70E740481C1C}">
                <a14:useLocalDpi xmlns:a14="http://schemas.microsoft.com/office/drawing/2010/main" val="0"/>
              </a:ext>
            </a:extLst>
          </a:blip>
          <a:srcRect l="-64467" r="-64467"/>
          <a:stretch>
            <a:fillRect/>
          </a:stretch>
        </p:blipFill>
        <p:spPr>
          <a:xfrm>
            <a:off x="-2327441" y="1551216"/>
            <a:ext cx="13660254" cy="3546564"/>
          </a:xfrm>
          <a:prstGeom prst="rect">
            <a:avLst/>
          </a:prstGeom>
        </p:spPr>
      </p:pic>
    </p:spTree>
    <p:extLst>
      <p:ext uri="{BB962C8B-B14F-4D97-AF65-F5344CB8AC3E}">
        <p14:creationId xmlns:p14="http://schemas.microsoft.com/office/powerpoint/2010/main" val="13132242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199" y="154641"/>
            <a:ext cx="6508377" cy="1143000"/>
          </a:xfrm>
        </p:spPr>
        <p:txBody>
          <a:bodyPr/>
          <a:lstStyle/>
          <a:p>
            <a:r>
              <a:rPr lang="nl-NL" sz="4000" dirty="0" smtClean="0">
                <a:solidFill>
                  <a:schemeClr val="tx1"/>
                </a:solidFill>
              </a:rPr>
              <a:t>Honouring commitments</a:t>
            </a:r>
            <a:endParaRPr lang="nl-NL" sz="4000" dirty="0"/>
          </a:p>
        </p:txBody>
      </p:sp>
      <p:pic>
        <p:nvPicPr>
          <p:cNvPr id="5" name="Tijdelijke aanduiding voor inhoud 4" descr="honouring commitments.jpg"/>
          <p:cNvPicPr>
            <a:picLocks noGrp="1" noChangeAspect="1"/>
          </p:cNvPicPr>
          <p:nvPr>
            <p:ph idx="1"/>
          </p:nvPr>
        </p:nvPicPr>
        <p:blipFill>
          <a:blip r:embed="rId2">
            <a:extLst>
              <a:ext uri="{28A0092B-C50C-407E-A947-70E740481C1C}">
                <a14:useLocalDpi xmlns:a14="http://schemas.microsoft.com/office/drawing/2010/main" val="0"/>
              </a:ext>
            </a:extLst>
          </a:blip>
          <a:srcRect t="4844" b="4844"/>
          <a:stretch>
            <a:fillRect/>
          </a:stretch>
        </p:blipFill>
        <p:spPr>
          <a:xfrm>
            <a:off x="457199" y="1656994"/>
            <a:ext cx="7427053" cy="4469169"/>
          </a:xfrm>
        </p:spPr>
      </p:pic>
      <p:sp>
        <p:nvSpPr>
          <p:cNvPr id="4" name="Tijdelijke aanduiding voor dianummer 3"/>
          <p:cNvSpPr>
            <a:spLocks noGrp="1"/>
          </p:cNvSpPr>
          <p:nvPr>
            <p:ph type="sldNum" sz="quarter" idx="12"/>
          </p:nvPr>
        </p:nvSpPr>
        <p:spPr/>
        <p:txBody>
          <a:bodyPr/>
          <a:lstStyle/>
          <a:p>
            <a:fld id="{0FC23DEA-E3BD-E247-8B7B-87A86205515A}" type="slidenum">
              <a:rPr lang="nl-NL" smtClean="0"/>
              <a:t>6</a:t>
            </a:fld>
            <a:endParaRPr lang="nl-NL"/>
          </a:p>
        </p:txBody>
      </p:sp>
    </p:spTree>
    <p:extLst>
      <p:ext uri="{BB962C8B-B14F-4D97-AF65-F5344CB8AC3E}">
        <p14:creationId xmlns:p14="http://schemas.microsoft.com/office/powerpoint/2010/main" val="31773021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1159327" y="2012449"/>
            <a:ext cx="7097167" cy="2540306"/>
          </a:xfrm>
        </p:spPr>
        <p:txBody>
          <a:bodyPr/>
          <a:lstStyle/>
          <a:p>
            <a:r>
              <a:rPr lang="nl-NL" sz="2400" dirty="0">
                <a:solidFill>
                  <a:srgbClr val="000000"/>
                </a:solidFill>
              </a:rPr>
              <a:t>Empowered person is </a:t>
            </a:r>
            <a:r>
              <a:rPr lang="nl-NL" sz="2400" b="1" dirty="0" err="1">
                <a:solidFill>
                  <a:schemeClr val="accent2">
                    <a:lumMod val="75000"/>
                    <a:lumOff val="25000"/>
                  </a:schemeClr>
                </a:solidFill>
              </a:rPr>
              <a:t>authentic</a:t>
            </a:r>
            <a:r>
              <a:rPr lang="nl-NL" sz="2400" dirty="0">
                <a:solidFill>
                  <a:srgbClr val="000000"/>
                </a:solidFill>
              </a:rPr>
              <a:t> </a:t>
            </a:r>
            <a:r>
              <a:rPr lang="nl-NL" sz="2400" dirty="0" err="1">
                <a:solidFill>
                  <a:srgbClr val="000000"/>
                </a:solidFill>
              </a:rPr>
              <a:t>and</a:t>
            </a:r>
            <a:r>
              <a:rPr lang="nl-NL" sz="2400" dirty="0">
                <a:solidFill>
                  <a:srgbClr val="000000"/>
                </a:solidFill>
              </a:rPr>
              <a:t> </a:t>
            </a:r>
            <a:r>
              <a:rPr lang="nl-NL" sz="2400" b="1" dirty="0" err="1">
                <a:solidFill>
                  <a:srgbClr val="C00202"/>
                </a:solidFill>
              </a:rPr>
              <a:t>comfortable</a:t>
            </a:r>
            <a:r>
              <a:rPr lang="nl-NL" sz="2400" b="1" dirty="0">
                <a:solidFill>
                  <a:srgbClr val="C00202"/>
                </a:solidFill>
              </a:rPr>
              <a:t> </a:t>
            </a:r>
            <a:r>
              <a:rPr lang="nl-NL" sz="2400" b="1" dirty="0" err="1">
                <a:solidFill>
                  <a:srgbClr val="C00202"/>
                </a:solidFill>
              </a:rPr>
              <a:t>with</a:t>
            </a:r>
            <a:r>
              <a:rPr lang="nl-NL" sz="2400" b="1" dirty="0">
                <a:solidFill>
                  <a:srgbClr val="C00202"/>
                </a:solidFill>
              </a:rPr>
              <a:t> </a:t>
            </a:r>
            <a:r>
              <a:rPr lang="nl-NL" sz="2400" b="1" dirty="0" err="1">
                <a:solidFill>
                  <a:srgbClr val="C00202"/>
                </a:solidFill>
              </a:rPr>
              <a:t>oneself</a:t>
            </a:r>
            <a:r>
              <a:rPr lang="nl-NL" sz="2400" dirty="0">
                <a:solidFill>
                  <a:srgbClr val="000000"/>
                </a:solidFill>
              </a:rPr>
              <a:t>, is </a:t>
            </a:r>
            <a:r>
              <a:rPr lang="nl-NL" sz="2400" b="1" dirty="0" err="1">
                <a:solidFill>
                  <a:srgbClr val="C00202"/>
                </a:solidFill>
              </a:rPr>
              <a:t>honest</a:t>
            </a:r>
            <a:r>
              <a:rPr lang="nl-NL" sz="2400" dirty="0">
                <a:solidFill>
                  <a:srgbClr val="C00202"/>
                </a:solidFill>
              </a:rPr>
              <a:t> </a:t>
            </a:r>
            <a:r>
              <a:rPr lang="nl-NL" sz="2400" dirty="0" err="1">
                <a:solidFill>
                  <a:srgbClr val="000000"/>
                </a:solidFill>
              </a:rPr>
              <a:t>and</a:t>
            </a:r>
            <a:r>
              <a:rPr lang="nl-NL" sz="2400" dirty="0">
                <a:solidFill>
                  <a:srgbClr val="000000"/>
                </a:solidFill>
              </a:rPr>
              <a:t> </a:t>
            </a:r>
            <a:r>
              <a:rPr lang="nl-NL" sz="2400" b="1" dirty="0" err="1">
                <a:solidFill>
                  <a:srgbClr val="C00202"/>
                </a:solidFill>
              </a:rPr>
              <a:t>courageous</a:t>
            </a:r>
            <a:r>
              <a:rPr lang="nl-NL" sz="2400" dirty="0">
                <a:solidFill>
                  <a:srgbClr val="000000"/>
                </a:solidFill>
              </a:rPr>
              <a:t>, </a:t>
            </a:r>
            <a:r>
              <a:rPr lang="nl-NL" sz="2400" dirty="0" err="1">
                <a:solidFill>
                  <a:srgbClr val="000000"/>
                </a:solidFill>
              </a:rPr>
              <a:t>and</a:t>
            </a:r>
            <a:r>
              <a:rPr lang="nl-NL" sz="2400" dirty="0">
                <a:solidFill>
                  <a:srgbClr val="000000"/>
                </a:solidFill>
              </a:rPr>
              <a:t> is a </a:t>
            </a:r>
            <a:r>
              <a:rPr lang="nl-NL" sz="2400" b="1" dirty="0" err="1">
                <a:solidFill>
                  <a:srgbClr val="C00202"/>
                </a:solidFill>
              </a:rPr>
              <a:t>responsible</a:t>
            </a:r>
            <a:r>
              <a:rPr lang="nl-NL" sz="2400" b="1" dirty="0">
                <a:solidFill>
                  <a:srgbClr val="C00202"/>
                </a:solidFill>
              </a:rPr>
              <a:t> </a:t>
            </a:r>
            <a:r>
              <a:rPr lang="nl-NL" sz="2400" b="1" dirty="0" err="1">
                <a:solidFill>
                  <a:srgbClr val="C00202"/>
                </a:solidFill>
              </a:rPr>
              <a:t>citizen</a:t>
            </a:r>
            <a:r>
              <a:rPr lang="nl-NL" sz="2400" b="1" dirty="0">
                <a:solidFill>
                  <a:srgbClr val="C00202"/>
                </a:solidFill>
              </a:rPr>
              <a:t> </a:t>
            </a:r>
            <a:r>
              <a:rPr lang="nl-NL" sz="2400" dirty="0" err="1">
                <a:solidFill>
                  <a:srgbClr val="000000"/>
                </a:solidFill>
              </a:rPr>
              <a:t>who</a:t>
            </a:r>
            <a:r>
              <a:rPr lang="nl-NL" sz="2400" dirty="0">
                <a:solidFill>
                  <a:srgbClr val="000000"/>
                </a:solidFill>
              </a:rPr>
              <a:t> </a:t>
            </a:r>
            <a:r>
              <a:rPr lang="nl-NL" sz="2400" dirty="0" err="1">
                <a:solidFill>
                  <a:srgbClr val="000000"/>
                </a:solidFill>
              </a:rPr>
              <a:t>communicates</a:t>
            </a:r>
            <a:r>
              <a:rPr lang="nl-NL" sz="2400" dirty="0">
                <a:solidFill>
                  <a:srgbClr val="000000"/>
                </a:solidFill>
              </a:rPr>
              <a:t> well </a:t>
            </a:r>
            <a:r>
              <a:rPr lang="nl-NL" sz="2400" dirty="0" err="1">
                <a:solidFill>
                  <a:srgbClr val="000000"/>
                </a:solidFill>
              </a:rPr>
              <a:t>with</a:t>
            </a:r>
            <a:r>
              <a:rPr lang="nl-NL" sz="2400" dirty="0">
                <a:solidFill>
                  <a:srgbClr val="000000"/>
                </a:solidFill>
              </a:rPr>
              <a:t> </a:t>
            </a:r>
            <a:r>
              <a:rPr lang="nl-NL" sz="2400" dirty="0" err="1">
                <a:solidFill>
                  <a:srgbClr val="000000"/>
                </a:solidFill>
              </a:rPr>
              <a:t>other</a:t>
            </a:r>
            <a:r>
              <a:rPr lang="nl-NL" sz="2400" dirty="0">
                <a:solidFill>
                  <a:srgbClr val="000000"/>
                </a:solidFill>
              </a:rPr>
              <a:t> </a:t>
            </a:r>
            <a:r>
              <a:rPr lang="nl-NL" sz="2400" dirty="0" err="1">
                <a:solidFill>
                  <a:srgbClr val="000000"/>
                </a:solidFill>
              </a:rPr>
              <a:t>people</a:t>
            </a:r>
            <a:r>
              <a:rPr lang="nl-NL" sz="2400" dirty="0">
                <a:solidFill>
                  <a:srgbClr val="000000"/>
                </a:solidFill>
              </a:rPr>
              <a:t>, </a:t>
            </a:r>
            <a:r>
              <a:rPr lang="nl-NL" sz="2400" dirty="0" err="1">
                <a:solidFill>
                  <a:srgbClr val="000000"/>
                </a:solidFill>
              </a:rPr>
              <a:t>honours</a:t>
            </a:r>
            <a:r>
              <a:rPr lang="nl-NL" sz="2400" dirty="0">
                <a:solidFill>
                  <a:srgbClr val="000000"/>
                </a:solidFill>
              </a:rPr>
              <a:t> </a:t>
            </a:r>
            <a:r>
              <a:rPr lang="nl-NL" sz="2400" dirty="0" err="1">
                <a:solidFill>
                  <a:srgbClr val="000000"/>
                </a:solidFill>
              </a:rPr>
              <a:t>their</a:t>
            </a:r>
            <a:r>
              <a:rPr lang="nl-NL" sz="2400" dirty="0">
                <a:solidFill>
                  <a:srgbClr val="000000"/>
                </a:solidFill>
              </a:rPr>
              <a:t> </a:t>
            </a:r>
            <a:r>
              <a:rPr lang="nl-NL" sz="2400" dirty="0" err="1">
                <a:solidFill>
                  <a:srgbClr val="000000"/>
                </a:solidFill>
              </a:rPr>
              <a:t>commitments</a:t>
            </a:r>
            <a:r>
              <a:rPr lang="nl-NL" sz="2400" dirty="0">
                <a:solidFill>
                  <a:srgbClr val="000000"/>
                </a:solidFill>
              </a:rPr>
              <a:t>, </a:t>
            </a:r>
            <a:r>
              <a:rPr lang="nl-NL" sz="2400" dirty="0" err="1">
                <a:solidFill>
                  <a:srgbClr val="000000"/>
                </a:solidFill>
              </a:rPr>
              <a:t>and</a:t>
            </a:r>
            <a:r>
              <a:rPr lang="nl-NL" sz="2400" dirty="0">
                <a:solidFill>
                  <a:srgbClr val="000000"/>
                </a:solidFill>
              </a:rPr>
              <a:t> </a:t>
            </a:r>
            <a:r>
              <a:rPr lang="nl-NL" sz="2400" dirty="0" err="1">
                <a:solidFill>
                  <a:srgbClr val="000000"/>
                </a:solidFill>
              </a:rPr>
              <a:t>gets</a:t>
            </a:r>
            <a:r>
              <a:rPr lang="nl-NL" sz="2400" dirty="0">
                <a:solidFill>
                  <a:srgbClr val="000000"/>
                </a:solidFill>
              </a:rPr>
              <a:t> </a:t>
            </a:r>
            <a:r>
              <a:rPr lang="nl-NL" sz="2400" dirty="0" err="1">
                <a:solidFill>
                  <a:srgbClr val="000000"/>
                </a:solidFill>
              </a:rPr>
              <a:t>things</a:t>
            </a:r>
            <a:r>
              <a:rPr lang="nl-NL" sz="2400" dirty="0">
                <a:solidFill>
                  <a:srgbClr val="000000"/>
                </a:solidFill>
              </a:rPr>
              <a:t> </a:t>
            </a:r>
            <a:r>
              <a:rPr lang="nl-NL" sz="2400" dirty="0" err="1">
                <a:solidFill>
                  <a:srgbClr val="000000"/>
                </a:solidFill>
              </a:rPr>
              <a:t>done</a:t>
            </a:r>
            <a:r>
              <a:rPr lang="nl-NL" sz="2400" dirty="0">
                <a:solidFill>
                  <a:srgbClr val="000000"/>
                </a:solidFill>
              </a:rPr>
              <a:t>!</a:t>
            </a:r>
          </a:p>
        </p:txBody>
      </p:sp>
      <p:sp>
        <p:nvSpPr>
          <p:cNvPr id="4" name="Tijdelijke aanduiding voor dianummer 3"/>
          <p:cNvSpPr>
            <a:spLocks noGrp="1"/>
          </p:cNvSpPr>
          <p:nvPr>
            <p:ph type="sldNum" sz="quarter" idx="12"/>
          </p:nvPr>
        </p:nvSpPr>
        <p:spPr/>
        <p:txBody>
          <a:bodyPr/>
          <a:lstStyle/>
          <a:p>
            <a:fld id="{0FC23DEA-E3BD-E247-8B7B-87A86205515A}" type="slidenum">
              <a:rPr lang="nl-NL" smtClean="0"/>
              <a:t>7</a:t>
            </a:fld>
            <a:endParaRPr lang="nl-NL"/>
          </a:p>
        </p:txBody>
      </p:sp>
    </p:spTree>
    <p:extLst>
      <p:ext uri="{BB962C8B-B14F-4D97-AF65-F5344CB8AC3E}">
        <p14:creationId xmlns:p14="http://schemas.microsoft.com/office/powerpoint/2010/main" val="33599446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FC23DEA-E3BD-E247-8B7B-87A86205515A}" type="slidenum">
              <a:rPr lang="nl-NL" smtClean="0"/>
              <a:t>8</a:t>
            </a:fld>
            <a:endParaRPr lang="nl-NL"/>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7039" y="914400"/>
            <a:ext cx="4326341" cy="4777517"/>
          </a:xfrm>
          <a:prstGeom prst="rect">
            <a:avLst/>
          </a:prstGeom>
        </p:spPr>
      </p:pic>
    </p:spTree>
    <p:extLst>
      <p:ext uri="{BB962C8B-B14F-4D97-AF65-F5344CB8AC3E}">
        <p14:creationId xmlns:p14="http://schemas.microsoft.com/office/powerpoint/2010/main" val="2532528661"/>
      </p:ext>
    </p:extLst>
  </p:cSld>
  <p:clrMapOvr>
    <a:masterClrMapping/>
  </p:clrMapOvr>
  <p:timing>
    <p:tnLst>
      <p:par>
        <p:cTn id="1" dur="indefinite" restart="never" nodeType="tmRoot"/>
      </p:par>
    </p:tnLst>
  </p:timing>
</p:sld>
</file>

<file path=ppt/theme/theme1.xml><?xml version="1.0" encoding="utf-8"?>
<a:theme xmlns:a="http://schemas.openxmlformats.org/drawingml/2006/main" name="Plaza">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Traditie">
      <a:majorFont>
        <a:latin typeface="Candara"/>
        <a:ea typeface=""/>
        <a:cs typeface=""/>
        <a:font script="Jpan" typeface="メイリオ"/>
        <a:font script="Hans" typeface="宋体"/>
        <a:font script="Hant" typeface="新細明體"/>
      </a:majorFont>
      <a:minorFont>
        <a:latin typeface="Candara"/>
        <a:ea typeface=""/>
        <a:cs typeface=""/>
        <a:font script="Jpan" typeface="メイリオ"/>
        <a:font script="Hans" typeface="宋体"/>
        <a:font script="Hant" typeface="新細明體"/>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Plaza.thmx</Template>
  <TotalTime>19124</TotalTime>
  <Words>1530</Words>
  <Application>Microsoft Office PowerPoint</Application>
  <PresentationFormat>On-screen Show (4:3)</PresentationFormat>
  <Paragraphs>208</Paragraphs>
  <Slides>61</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61</vt:i4>
      </vt:variant>
    </vt:vector>
  </HeadingPairs>
  <TitlesOfParts>
    <vt:vector size="69" baseType="lpstr">
      <vt:lpstr>Arial</vt:lpstr>
      <vt:lpstr>Avenir Book</vt:lpstr>
      <vt:lpstr>Calibri</vt:lpstr>
      <vt:lpstr>Cambria</vt:lpstr>
      <vt:lpstr>Candara</vt:lpstr>
      <vt:lpstr>Times New Roman</vt:lpstr>
      <vt:lpstr>Wingdings 2</vt:lpstr>
      <vt:lpstr>Plaza</vt:lpstr>
      <vt:lpstr>Burma Link</vt:lpstr>
      <vt:lpstr>DAY 1</vt:lpstr>
      <vt:lpstr>PowerPoint Presentation</vt:lpstr>
      <vt:lpstr>Objectives of the ELLS Training</vt:lpstr>
      <vt:lpstr>PowerPoint Presentation</vt:lpstr>
      <vt:lpstr>Authenticity</vt:lpstr>
      <vt:lpstr>Honouring commitments</vt:lpstr>
      <vt:lpstr>Empowered person is authentic and comfortable with oneself, is honest and courageous, and is a responsible citizen who communicates well with other people, honours their commitments, and gets things done!</vt:lpstr>
      <vt:lpstr>PowerPoint Presentation</vt:lpstr>
      <vt:lpstr>“Courage is the first of human qualities because it is the quality which guarantees the others” - Aristotle</vt:lpstr>
      <vt:lpstr>What is honesty?</vt:lpstr>
      <vt:lpstr>Honesty means being open, trustworthy, and truthful. When people are honest they can be relied on not to lie, steel, or cheat. Honesty is telling the truth. It is admitting mistakes even when you know someone might be angry or disappointed. Being honest means that you don’t pretend to be something you are not. With honesty, you can trust things to be as they are.</vt:lpstr>
      <vt:lpstr>When is it most difficult to be honest?</vt:lpstr>
      <vt:lpstr>Why is honesty important?</vt:lpstr>
      <vt:lpstr>Honesty is important because it builds trust. When people lie, or cover up mistakes, others can’t trust them. When people aren’t honest with themselves, they pretend that something doesn’t matter when it does or they exaggerate to impress others. When you are honest with yourself, you accept yourself the way you are. When you are honest, others can believe you. When you are honest, you are more likely to become a person of integrity.</vt:lpstr>
      <vt:lpstr>What is integrity?</vt:lpstr>
      <vt:lpstr>When you are a person of integrity you are honest and fair. You live by your values and stand up for what you believe is right. It is being honest and sincere with others and yourself. You are a person of integrity when your actions and words match; you keep your word. You don’t fool yourself into doing what you know is wrong. You fill your life and your mind with things that help you to live a good, clean life</vt:lpstr>
      <vt:lpstr>PowerPoint Presentation</vt:lpstr>
      <vt:lpstr>Effects of honesty and courage – true/false</vt:lpstr>
      <vt:lpstr>PowerPoint Presentation</vt:lpstr>
      <vt:lpstr>Effects of honesty and courage – true/false</vt:lpstr>
      <vt:lpstr>Courage</vt:lpstr>
      <vt:lpstr>How to develop courage?</vt:lpstr>
      <vt:lpstr>DAY 2</vt:lpstr>
      <vt:lpstr>PowerPoint Presentation</vt:lpstr>
      <vt:lpstr>PowerPoint Presentation</vt:lpstr>
      <vt:lpstr>PowerPoint Presentation</vt:lpstr>
      <vt:lpstr>Being comfortable with who we are</vt:lpstr>
      <vt:lpstr>Being comfortable with who we are</vt:lpstr>
      <vt:lpstr>What is identity?</vt:lpstr>
      <vt:lpstr>Identity is who you are. It can include things like interests or hobbies, family, religion, character traits, personality, ethnicity, and communities we belong to.</vt:lpstr>
      <vt:lpstr>PowerPoint Presentation</vt:lpstr>
      <vt:lpstr>PowerPoint Presentation</vt:lpstr>
      <vt:lpstr>PowerPoint Presentation</vt:lpstr>
      <vt:lpstr>Conclusion</vt:lpstr>
      <vt:lpstr>What is responsibility?</vt:lpstr>
      <vt:lpstr>PowerPoint Presentation</vt:lpstr>
      <vt:lpstr>What is citizenship?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DAY 3</vt:lpstr>
      <vt:lpstr>PowerPoint Presentation</vt:lpstr>
      <vt:lpstr>PowerPoint Presentation</vt:lpstr>
      <vt:lpstr>PowerPoint Presentation</vt:lpstr>
      <vt:lpstr>PowerPoint Presentation</vt:lpstr>
      <vt:lpstr>PowerPoint Presentation</vt:lpstr>
      <vt:lpstr>Breaking down tasks and getting things done</vt:lpstr>
      <vt:lpstr>Honouring commitments</vt:lpstr>
      <vt:lpstr>PowerPoint Presentation</vt:lpstr>
      <vt:lpstr>Planning and problem-solving</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Merel Berkelmans</dc:creator>
  <cp:lastModifiedBy>Leena Sairanen</cp:lastModifiedBy>
  <cp:revision>75</cp:revision>
  <dcterms:created xsi:type="dcterms:W3CDTF">2015-02-24T15:17:55Z</dcterms:created>
  <dcterms:modified xsi:type="dcterms:W3CDTF">2015-10-27T11:52:57Z</dcterms:modified>
</cp:coreProperties>
</file>